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9"/>
  </p:notesMasterIdLst>
  <p:sldIdLst>
    <p:sldId id="258" r:id="rId2"/>
    <p:sldId id="278" r:id="rId3"/>
    <p:sldId id="266" r:id="rId4"/>
    <p:sldId id="300" r:id="rId5"/>
    <p:sldId id="289" r:id="rId6"/>
    <p:sldId id="297" r:id="rId7"/>
    <p:sldId id="315" r:id="rId8"/>
  </p:sldIdLst>
  <p:sldSz cx="9144000" cy="5143500" type="screen16x9"/>
  <p:notesSz cx="6858000" cy="9144000"/>
  <p:embeddedFontLst>
    <p:embeddedFont>
      <p:font typeface="Fira Code" panose="020B0809050000020004" pitchFamily="49" charset="0"/>
      <p:regular r:id="rId10"/>
      <p:bold r:id="rId11"/>
    </p:embeddedFont>
    <p:embeddedFont>
      <p:font typeface="Fira Sans Black" panose="020B0A03050000020004" pitchFamily="34" charset="0"/>
      <p:bold r:id="rId12"/>
      <p:boldItalic r:id="rId13"/>
    </p:embeddedFont>
    <p:embeddedFont>
      <p:font typeface="Nirmala Text" panose="020B0502040204020203" pitchFamily="34" charset="0"/>
      <p:regular r:id="rId14"/>
      <p:bold r:id="rId15"/>
    </p:embeddedFont>
    <p:embeddedFont>
      <p:font typeface="Nirmala UI" panose="020B0502040204020203" pitchFamily="34" charset="0"/>
      <p:regular r:id="rId16"/>
      <p:bold r:id="rId17"/>
    </p:embeddedFont>
    <p:embeddedFont>
      <p:font typeface="Overpass" panose="020B0604020202020204" charset="0"/>
      <p:regular r:id="rId18"/>
      <p:bold r:id="rId19"/>
      <p:italic r:id="rId20"/>
      <p:boldItalic r:id="rId21"/>
    </p:embeddedFont>
    <p:embeddedFont>
      <p:font typeface="Overpass ExtraBold" panose="020B0604020202020204" charset="0"/>
      <p:bold r:id="rId22"/>
      <p:boldItalic r:id="rId23"/>
    </p:embeddedFont>
    <p:embeddedFont>
      <p:font typeface="Overpass Medium" panose="020B0604020202020204" charset="0"/>
      <p:regular r:id="rId24"/>
      <p:bold r:id="rId25"/>
      <p:italic r:id="rId26"/>
      <p:boldItalic r:id="rId27"/>
    </p:embeddedFont>
    <p:embeddedFont>
      <p:font typeface="Trade Gothic Next Rounded" panose="020F0503040303020004" pitchFamily="34"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pos="28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ACFBCF-CC13-4AA5-9874-68E17009C203}">
  <a:tblStyle styleId="{3BACFBCF-CC13-4AA5-9874-68E17009C20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C72A8C3-5C1F-4C17-B710-979B88C7DA4E}" styleName="Table_1">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12" autoAdjust="0"/>
    <p:restoredTop sz="94660"/>
  </p:normalViewPr>
  <p:slideViewPr>
    <p:cSldViewPr snapToGrid="0">
      <p:cViewPr varScale="1">
        <p:scale>
          <a:sx n="115" d="100"/>
          <a:sy n="115" d="100"/>
        </p:scale>
        <p:origin x="416" y="80"/>
      </p:cViewPr>
      <p:guideLst>
        <p:guide orient="horz" pos="1620"/>
        <p:guide pos="2880"/>
        <p:guide pos="2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2e784575a6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2e784575a6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2e784575a6_0_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2e784575a6_0_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f41b2e7d6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f41b2e7d6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12e784575a6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12e784575a6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12e784575a6_0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12e784575a6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3004c87780_2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3004c87780_2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12e784575a6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12e784575a6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ntent Blue" type="title">
  <p:cSld name="TITLE">
    <p:bg>
      <p:bgPr>
        <a:solidFill>
          <a:schemeClr val="accen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pic>
        <p:nvPicPr>
          <p:cNvPr id="11" name="Google Shape;11;p2"/>
          <p:cNvPicPr preferRelativeResize="0"/>
          <p:nvPr/>
        </p:nvPicPr>
        <p:blipFill>
          <a:blip r:embed="rId2">
            <a:alphaModFix/>
          </a:blip>
          <a:stretch>
            <a:fillRect/>
          </a:stretch>
        </p:blipFill>
        <p:spPr>
          <a:xfrm>
            <a:off x="8411275" y="435227"/>
            <a:ext cx="293400" cy="2934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ttern Voronoi white 1">
  <p:cSld name="TITLE_1_1_1_1_1">
    <p:bg>
      <p:bgPr>
        <a:solidFill>
          <a:schemeClr val="lt1"/>
        </a:solidFill>
        <a:effectLst/>
      </p:bgPr>
    </p:bg>
    <p:spTree>
      <p:nvGrpSpPr>
        <p:cNvPr id="1" name="Shape 62"/>
        <p:cNvGrpSpPr/>
        <p:nvPr/>
      </p:nvGrpSpPr>
      <p:grpSpPr>
        <a:xfrm>
          <a:off x="0" y="0"/>
          <a:ext cx="0" cy="0"/>
          <a:chOff x="0" y="0"/>
          <a:chExt cx="0" cy="0"/>
        </a:xfrm>
      </p:grpSpPr>
      <p:pic>
        <p:nvPicPr>
          <p:cNvPr id="63" name="Google Shape;63;p17"/>
          <p:cNvPicPr preferRelativeResize="0"/>
          <p:nvPr/>
        </p:nvPicPr>
        <p:blipFill rotWithShape="1">
          <a:blip r:embed="rId2">
            <a:alphaModFix/>
          </a:blip>
          <a:srcRect/>
          <a:stretch/>
        </p:blipFill>
        <p:spPr>
          <a:xfrm>
            <a:off x="8411275" y="435227"/>
            <a:ext cx="293400" cy="293400"/>
          </a:xfrm>
          <a:prstGeom prst="rect">
            <a:avLst/>
          </a:prstGeom>
          <a:noFill/>
          <a:ln>
            <a:noFill/>
          </a:ln>
        </p:spPr>
      </p:pic>
      <p:pic>
        <p:nvPicPr>
          <p:cNvPr id="64" name="Google Shape;64;p17"/>
          <p:cNvPicPr preferRelativeResize="0"/>
          <p:nvPr/>
        </p:nvPicPr>
        <p:blipFill>
          <a:blip r:embed="rId3">
            <a:alphaModFix/>
          </a:blip>
          <a:stretch>
            <a:fillRect/>
          </a:stretch>
        </p:blipFill>
        <p:spPr>
          <a:xfrm>
            <a:off x="0" y="0"/>
            <a:ext cx="9144003" cy="5143501"/>
          </a:xfrm>
          <a:prstGeom prst="rect">
            <a:avLst/>
          </a:prstGeom>
          <a:noFill/>
          <a:ln>
            <a:noFill/>
          </a:ln>
        </p:spPr>
      </p:pic>
      <p:sp>
        <p:nvSpPr>
          <p:cNvPr id="65" name="Google Shape;65;p17"/>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attern wave dark blue ">
  <p:cSld name="TITLE_1_1_2_1">
    <p:bg>
      <p:bgPr>
        <a:solidFill>
          <a:schemeClr val="dk2"/>
        </a:solidFill>
        <a:effectLst/>
      </p:bgPr>
    </p:bg>
    <p:spTree>
      <p:nvGrpSpPr>
        <p:cNvPr id="1" name="Shape 70"/>
        <p:cNvGrpSpPr/>
        <p:nvPr/>
      </p:nvGrpSpPr>
      <p:grpSpPr>
        <a:xfrm>
          <a:off x="0" y="0"/>
          <a:ext cx="0" cy="0"/>
          <a:chOff x="0" y="0"/>
          <a:chExt cx="0" cy="0"/>
        </a:xfrm>
      </p:grpSpPr>
      <p:pic>
        <p:nvPicPr>
          <p:cNvPr id="71" name="Google Shape;71;p19"/>
          <p:cNvPicPr preferRelativeResize="0"/>
          <p:nvPr/>
        </p:nvPicPr>
        <p:blipFill>
          <a:blip r:embed="rId2">
            <a:alphaModFix/>
          </a:blip>
          <a:stretch>
            <a:fillRect/>
          </a:stretch>
        </p:blipFill>
        <p:spPr>
          <a:xfrm>
            <a:off x="8411275" y="435227"/>
            <a:ext cx="293400" cy="293400"/>
          </a:xfrm>
          <a:prstGeom prst="rect">
            <a:avLst/>
          </a:prstGeom>
          <a:noFill/>
          <a:ln>
            <a:noFill/>
          </a:ln>
        </p:spPr>
      </p:pic>
      <p:pic>
        <p:nvPicPr>
          <p:cNvPr id="72" name="Google Shape;72;p19"/>
          <p:cNvPicPr preferRelativeResize="0"/>
          <p:nvPr/>
        </p:nvPicPr>
        <p:blipFill>
          <a:blip r:embed="rId3">
            <a:alphaModFix/>
          </a:blip>
          <a:stretch>
            <a:fillRect/>
          </a:stretch>
        </p:blipFill>
        <p:spPr>
          <a:xfrm>
            <a:off x="0" y="0"/>
            <a:ext cx="9144003" cy="5143501"/>
          </a:xfrm>
          <a:prstGeom prst="rect">
            <a:avLst/>
          </a:prstGeom>
          <a:noFill/>
          <a:ln>
            <a:noFill/>
          </a:ln>
        </p:spPr>
      </p:pic>
      <p:sp>
        <p:nvSpPr>
          <p:cNvPr id="73" name="Google Shape;73;p19"/>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attern wave gradient ">
  <p:cSld name="TITLE_1_1_1_2_1">
    <p:bg>
      <p:bgPr>
        <a:gradFill>
          <a:gsLst>
            <a:gs pos="0">
              <a:schemeClr val="accent1"/>
            </a:gs>
            <a:gs pos="100000">
              <a:schemeClr val="dk2"/>
            </a:gs>
          </a:gsLst>
          <a:lin ang="2700006" scaled="0"/>
        </a:gradFill>
        <a:effectLst/>
      </p:bgPr>
    </p:bg>
    <p:spTree>
      <p:nvGrpSpPr>
        <p:cNvPr id="1" name="Shape 74"/>
        <p:cNvGrpSpPr/>
        <p:nvPr/>
      </p:nvGrpSpPr>
      <p:grpSpPr>
        <a:xfrm>
          <a:off x="0" y="0"/>
          <a:ext cx="0" cy="0"/>
          <a:chOff x="0" y="0"/>
          <a:chExt cx="0" cy="0"/>
        </a:xfrm>
      </p:grpSpPr>
      <p:pic>
        <p:nvPicPr>
          <p:cNvPr id="75" name="Google Shape;75;p20"/>
          <p:cNvPicPr preferRelativeResize="0"/>
          <p:nvPr/>
        </p:nvPicPr>
        <p:blipFill>
          <a:blip r:embed="rId2">
            <a:alphaModFix/>
          </a:blip>
          <a:stretch>
            <a:fillRect/>
          </a:stretch>
        </p:blipFill>
        <p:spPr>
          <a:xfrm>
            <a:off x="8411275" y="435227"/>
            <a:ext cx="293400" cy="293400"/>
          </a:xfrm>
          <a:prstGeom prst="rect">
            <a:avLst/>
          </a:prstGeom>
          <a:noFill/>
          <a:ln>
            <a:noFill/>
          </a:ln>
        </p:spPr>
      </p:pic>
      <p:pic>
        <p:nvPicPr>
          <p:cNvPr id="76" name="Google Shape;76;p20"/>
          <p:cNvPicPr preferRelativeResize="0"/>
          <p:nvPr/>
        </p:nvPicPr>
        <p:blipFill>
          <a:blip r:embed="rId3">
            <a:alphaModFix/>
          </a:blip>
          <a:stretch>
            <a:fillRect/>
          </a:stretch>
        </p:blipFill>
        <p:spPr>
          <a:xfrm>
            <a:off x="0" y="0"/>
            <a:ext cx="9144003" cy="5143501"/>
          </a:xfrm>
          <a:prstGeom prst="rect">
            <a:avLst/>
          </a:prstGeom>
          <a:noFill/>
          <a:ln>
            <a:noFill/>
          </a:ln>
        </p:spPr>
      </p:pic>
      <p:sp>
        <p:nvSpPr>
          <p:cNvPr id="77" name="Google Shape;77;p20"/>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attern Fiduciaries dark blue  ">
  <p:cSld name="TITLE_1_1_2_1_1">
    <p:bg>
      <p:bgPr>
        <a:solidFill>
          <a:schemeClr val="dk2"/>
        </a:solidFill>
        <a:effectLst/>
      </p:bgPr>
    </p:bg>
    <p:spTree>
      <p:nvGrpSpPr>
        <p:cNvPr id="1" name="Shape 86"/>
        <p:cNvGrpSpPr/>
        <p:nvPr/>
      </p:nvGrpSpPr>
      <p:grpSpPr>
        <a:xfrm>
          <a:off x="0" y="0"/>
          <a:ext cx="0" cy="0"/>
          <a:chOff x="0" y="0"/>
          <a:chExt cx="0" cy="0"/>
        </a:xfrm>
      </p:grpSpPr>
      <p:pic>
        <p:nvPicPr>
          <p:cNvPr id="87" name="Google Shape;87;p23"/>
          <p:cNvPicPr preferRelativeResize="0"/>
          <p:nvPr/>
        </p:nvPicPr>
        <p:blipFill>
          <a:blip r:embed="rId2">
            <a:alphaModFix/>
          </a:blip>
          <a:stretch>
            <a:fillRect/>
          </a:stretch>
        </p:blipFill>
        <p:spPr>
          <a:xfrm>
            <a:off x="8411275" y="435227"/>
            <a:ext cx="293400" cy="293400"/>
          </a:xfrm>
          <a:prstGeom prst="rect">
            <a:avLst/>
          </a:prstGeom>
          <a:noFill/>
          <a:ln>
            <a:noFill/>
          </a:ln>
        </p:spPr>
      </p:pic>
      <p:pic>
        <p:nvPicPr>
          <p:cNvPr id="88" name="Google Shape;88;p23"/>
          <p:cNvPicPr preferRelativeResize="0"/>
          <p:nvPr/>
        </p:nvPicPr>
        <p:blipFill>
          <a:blip r:embed="rId3">
            <a:alphaModFix/>
          </a:blip>
          <a:stretch>
            <a:fillRect/>
          </a:stretch>
        </p:blipFill>
        <p:spPr>
          <a:xfrm>
            <a:off x="0" y="0"/>
            <a:ext cx="9144003" cy="5143510"/>
          </a:xfrm>
          <a:prstGeom prst="rect">
            <a:avLst/>
          </a:prstGeom>
          <a:noFill/>
          <a:ln>
            <a:noFill/>
          </a:ln>
        </p:spPr>
      </p:pic>
      <p:sp>
        <p:nvSpPr>
          <p:cNvPr id="89" name="Google Shape;89;p23"/>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attern Fiduciaries white  ">
  <p:cSld name="TITLE_1_1_1_1_1_1_1">
    <p:bg>
      <p:bgPr>
        <a:solidFill>
          <a:schemeClr val="lt1"/>
        </a:solidFill>
        <a:effectLst/>
      </p:bgPr>
    </p:bg>
    <p:spTree>
      <p:nvGrpSpPr>
        <p:cNvPr id="1" name="Shape 94"/>
        <p:cNvGrpSpPr/>
        <p:nvPr/>
      </p:nvGrpSpPr>
      <p:grpSpPr>
        <a:xfrm>
          <a:off x="0" y="0"/>
          <a:ext cx="0" cy="0"/>
          <a:chOff x="0" y="0"/>
          <a:chExt cx="0" cy="0"/>
        </a:xfrm>
      </p:grpSpPr>
      <p:pic>
        <p:nvPicPr>
          <p:cNvPr id="95" name="Google Shape;95;p25"/>
          <p:cNvPicPr preferRelativeResize="0"/>
          <p:nvPr/>
        </p:nvPicPr>
        <p:blipFill rotWithShape="1">
          <a:blip r:embed="rId2">
            <a:alphaModFix/>
          </a:blip>
          <a:srcRect/>
          <a:stretch/>
        </p:blipFill>
        <p:spPr>
          <a:xfrm>
            <a:off x="8411275" y="435227"/>
            <a:ext cx="293400" cy="293400"/>
          </a:xfrm>
          <a:prstGeom prst="rect">
            <a:avLst/>
          </a:prstGeom>
          <a:noFill/>
          <a:ln>
            <a:noFill/>
          </a:ln>
        </p:spPr>
      </p:pic>
      <p:pic>
        <p:nvPicPr>
          <p:cNvPr id="96" name="Google Shape;96;p25"/>
          <p:cNvPicPr preferRelativeResize="0"/>
          <p:nvPr/>
        </p:nvPicPr>
        <p:blipFill>
          <a:blip r:embed="rId3">
            <a:alphaModFix/>
          </a:blip>
          <a:stretch>
            <a:fillRect/>
          </a:stretch>
        </p:blipFill>
        <p:spPr>
          <a:xfrm>
            <a:off x="0" y="0"/>
            <a:ext cx="9144003" cy="5143510"/>
          </a:xfrm>
          <a:prstGeom prst="rect">
            <a:avLst/>
          </a:prstGeom>
          <a:noFill/>
          <a:ln>
            <a:noFill/>
          </a:ln>
        </p:spPr>
      </p:pic>
      <p:sp>
        <p:nvSpPr>
          <p:cNvPr id="97" name="Google Shape;97;p25"/>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attern Fiduciaries blue ">
  <p:cSld name="Pattern Fiduciaries blue ">
    <p:bg>
      <p:bgPr>
        <a:solidFill>
          <a:schemeClr val="accent1"/>
        </a:solidFill>
        <a:effectLst/>
      </p:bgPr>
    </p:bg>
    <p:spTree>
      <p:nvGrpSpPr>
        <p:cNvPr id="1" name="Shape 82"/>
        <p:cNvGrpSpPr/>
        <p:nvPr/>
      </p:nvGrpSpPr>
      <p:grpSpPr>
        <a:xfrm>
          <a:off x="0" y="0"/>
          <a:ext cx="0" cy="0"/>
          <a:chOff x="0" y="0"/>
          <a:chExt cx="0" cy="0"/>
        </a:xfrm>
      </p:grpSpPr>
      <p:pic>
        <p:nvPicPr>
          <p:cNvPr id="83" name="Google Shape;83;p22"/>
          <p:cNvPicPr preferRelativeResize="0"/>
          <p:nvPr/>
        </p:nvPicPr>
        <p:blipFill>
          <a:blip r:embed="rId2">
            <a:alphaModFix/>
          </a:blip>
          <a:stretch>
            <a:fillRect/>
          </a:stretch>
        </p:blipFill>
        <p:spPr>
          <a:xfrm>
            <a:off x="8411275" y="435227"/>
            <a:ext cx="293400" cy="293400"/>
          </a:xfrm>
          <a:prstGeom prst="rect">
            <a:avLst/>
          </a:prstGeom>
          <a:noFill/>
          <a:ln>
            <a:noFill/>
          </a:ln>
        </p:spPr>
      </p:pic>
      <p:pic>
        <p:nvPicPr>
          <p:cNvPr id="84" name="Google Shape;84;p22"/>
          <p:cNvPicPr preferRelativeResize="0"/>
          <p:nvPr/>
        </p:nvPicPr>
        <p:blipFill>
          <a:blip r:embed="rId3">
            <a:alphaModFix/>
          </a:blip>
          <a:stretch>
            <a:fillRect/>
          </a:stretch>
        </p:blipFill>
        <p:spPr>
          <a:xfrm>
            <a:off x="0" y="0"/>
            <a:ext cx="9144003" cy="5143510"/>
          </a:xfrm>
          <a:prstGeom prst="rect">
            <a:avLst/>
          </a:prstGeom>
          <a:noFill/>
          <a:ln>
            <a:noFill/>
          </a:ln>
        </p:spPr>
      </p:pic>
      <p:sp>
        <p:nvSpPr>
          <p:cNvPr id="85" name="Google Shape;85;p22"/>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855718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 Dark Blue">
  <p:cSld name="TITLE_3">
    <p:bg>
      <p:bgPr>
        <a:solidFill>
          <a:schemeClr val="dk2"/>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pic>
        <p:nvPicPr>
          <p:cNvPr id="14" name="Google Shape;14;p3"/>
          <p:cNvPicPr preferRelativeResize="0"/>
          <p:nvPr/>
        </p:nvPicPr>
        <p:blipFill>
          <a:blip r:embed="rId2">
            <a:alphaModFix/>
          </a:blip>
          <a:stretch>
            <a:fillRect/>
          </a:stretch>
        </p:blipFill>
        <p:spPr>
          <a:xfrm>
            <a:off x="8411275" y="435227"/>
            <a:ext cx="293400" cy="2934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ark Blue 1">
  <p:cSld name="TITLE_3_2">
    <p:bg>
      <p:bgPr>
        <a:solidFill>
          <a:schemeClr val="dk2"/>
        </a:solid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
        <p:nvSpPr>
          <p:cNvPr id="26" name="Google Shape;26;p7"/>
          <p:cNvSpPr/>
          <p:nvPr/>
        </p:nvSpPr>
        <p:spPr>
          <a:xfrm>
            <a:off x="354475" y="4693450"/>
            <a:ext cx="8454900" cy="243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Gradient">
  <p:cSld name="TITLE_3_1_2">
    <p:bg>
      <p:bgPr>
        <a:gradFill>
          <a:gsLst>
            <a:gs pos="0">
              <a:schemeClr val="accent1"/>
            </a:gs>
            <a:gs pos="100000">
              <a:schemeClr val="dk2"/>
            </a:gs>
          </a:gsLst>
          <a:lin ang="2700006" scaled="0"/>
        </a:grad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
        <p:nvSpPr>
          <p:cNvPr id="29" name="Google Shape;29;p8"/>
          <p:cNvSpPr/>
          <p:nvPr/>
        </p:nvSpPr>
        <p:spPr>
          <a:xfrm>
            <a:off x="0" y="0"/>
            <a:ext cx="9144000" cy="5143500"/>
          </a:xfrm>
          <a:prstGeom prst="rect">
            <a:avLst/>
          </a:prstGeom>
          <a:gradFill>
            <a:gsLst>
              <a:gs pos="0">
                <a:schemeClr val="accent1"/>
              </a:gs>
              <a:gs pos="100000">
                <a:schemeClr val="dk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White ">
  <p:cSld name="TITLE_3_1_1_1">
    <p:bg>
      <p:bgPr>
        <a:solidFill>
          <a:schemeClr val="lt1"/>
        </a:solidFill>
        <a:effectLst/>
      </p:bgPr>
    </p:bg>
    <p:spTree>
      <p:nvGrpSpPr>
        <p:cNvPr id="1" name="Shape 30"/>
        <p:cNvGrpSpPr/>
        <p:nvPr/>
      </p:nvGrpSpPr>
      <p:grpSpPr>
        <a:xfrm>
          <a:off x="0" y="0"/>
          <a:ext cx="0" cy="0"/>
          <a:chOff x="0" y="0"/>
          <a:chExt cx="0" cy="0"/>
        </a:xfrm>
      </p:grpSpPr>
      <p:pic>
        <p:nvPicPr>
          <p:cNvPr id="31" name="Google Shape;31;p9"/>
          <p:cNvPicPr preferRelativeResize="0"/>
          <p:nvPr/>
        </p:nvPicPr>
        <p:blipFill rotWithShape="1">
          <a:blip r:embed="rId2">
            <a:alphaModFix/>
          </a:blip>
          <a:srcRect l="-5535" r="60496" b="-7944"/>
          <a:stretch/>
        </p:blipFill>
        <p:spPr>
          <a:xfrm>
            <a:off x="8325125" y="202900"/>
            <a:ext cx="608024" cy="584475"/>
          </a:xfrm>
          <a:prstGeom prst="rect">
            <a:avLst/>
          </a:prstGeom>
          <a:noFill/>
          <a:ln>
            <a:noFill/>
          </a:ln>
        </p:spPr>
      </p:pic>
      <p:sp>
        <p:nvSpPr>
          <p:cNvPr id="32" name="Google Shape;32;p9"/>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9"/>
          <p:cNvSpPr/>
          <p:nvPr/>
        </p:nvSpPr>
        <p:spPr>
          <a:xfrm>
            <a:off x="354475" y="4693450"/>
            <a:ext cx="8454900" cy="24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attern orbits blue ">
  <p:cSld name="TITLE_1">
    <p:bg>
      <p:bgPr>
        <a:solidFill>
          <a:schemeClr val="accent1"/>
        </a:solidFill>
        <a:effectLst/>
      </p:bgPr>
    </p:bg>
    <p:spTree>
      <p:nvGrpSpPr>
        <p:cNvPr id="1" name="Shape 34"/>
        <p:cNvGrpSpPr/>
        <p:nvPr/>
      </p:nvGrpSpPr>
      <p:grpSpPr>
        <a:xfrm>
          <a:off x="0" y="0"/>
          <a:ext cx="0" cy="0"/>
          <a:chOff x="0" y="0"/>
          <a:chExt cx="0" cy="0"/>
        </a:xfrm>
      </p:grpSpPr>
      <p:pic>
        <p:nvPicPr>
          <p:cNvPr id="35" name="Google Shape;35;p10"/>
          <p:cNvPicPr preferRelativeResize="0"/>
          <p:nvPr/>
        </p:nvPicPr>
        <p:blipFill>
          <a:blip r:embed="rId2">
            <a:alphaModFix/>
          </a:blip>
          <a:stretch>
            <a:fillRect/>
          </a:stretch>
        </p:blipFill>
        <p:spPr>
          <a:xfrm>
            <a:off x="0" y="0"/>
            <a:ext cx="9144003" cy="5143490"/>
          </a:xfrm>
          <a:prstGeom prst="rect">
            <a:avLst/>
          </a:prstGeom>
          <a:noFill/>
          <a:ln>
            <a:noFill/>
          </a:ln>
        </p:spPr>
      </p:pic>
      <p:pic>
        <p:nvPicPr>
          <p:cNvPr id="36" name="Google Shape;36;p10"/>
          <p:cNvPicPr preferRelativeResize="0"/>
          <p:nvPr/>
        </p:nvPicPr>
        <p:blipFill>
          <a:blip r:embed="rId3">
            <a:alphaModFix/>
          </a:blip>
          <a:stretch>
            <a:fillRect/>
          </a:stretch>
        </p:blipFill>
        <p:spPr>
          <a:xfrm>
            <a:off x="8411275" y="435227"/>
            <a:ext cx="293400" cy="293400"/>
          </a:xfrm>
          <a:prstGeom prst="rect">
            <a:avLst/>
          </a:prstGeom>
          <a:noFill/>
          <a:ln>
            <a:noFill/>
          </a:ln>
        </p:spPr>
      </p:pic>
      <p:sp>
        <p:nvSpPr>
          <p:cNvPr id="37" name="Google Shape;37;p10"/>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attern orbits dark blue">
  <p:cSld name="TITLE_1_1">
    <p:bg>
      <p:bgPr>
        <a:solidFill>
          <a:schemeClr val="dk2"/>
        </a:solidFill>
        <a:effectLst/>
      </p:bgPr>
    </p:bg>
    <p:spTree>
      <p:nvGrpSpPr>
        <p:cNvPr id="1" name="Shape 38"/>
        <p:cNvGrpSpPr/>
        <p:nvPr/>
      </p:nvGrpSpPr>
      <p:grpSpPr>
        <a:xfrm>
          <a:off x="0" y="0"/>
          <a:ext cx="0" cy="0"/>
          <a:chOff x="0" y="0"/>
          <a:chExt cx="0" cy="0"/>
        </a:xfrm>
      </p:grpSpPr>
      <p:pic>
        <p:nvPicPr>
          <p:cNvPr id="39" name="Google Shape;39;p11"/>
          <p:cNvPicPr preferRelativeResize="0"/>
          <p:nvPr/>
        </p:nvPicPr>
        <p:blipFill>
          <a:blip r:embed="rId2">
            <a:alphaModFix/>
          </a:blip>
          <a:stretch>
            <a:fillRect/>
          </a:stretch>
        </p:blipFill>
        <p:spPr>
          <a:xfrm>
            <a:off x="0" y="0"/>
            <a:ext cx="9144003" cy="5143490"/>
          </a:xfrm>
          <a:prstGeom prst="rect">
            <a:avLst/>
          </a:prstGeom>
          <a:noFill/>
          <a:ln>
            <a:noFill/>
          </a:ln>
        </p:spPr>
      </p:pic>
      <p:pic>
        <p:nvPicPr>
          <p:cNvPr id="40" name="Google Shape;40;p11"/>
          <p:cNvPicPr preferRelativeResize="0"/>
          <p:nvPr/>
        </p:nvPicPr>
        <p:blipFill>
          <a:blip r:embed="rId3">
            <a:alphaModFix/>
          </a:blip>
          <a:stretch>
            <a:fillRect/>
          </a:stretch>
        </p:blipFill>
        <p:spPr>
          <a:xfrm>
            <a:off x="8411275" y="435227"/>
            <a:ext cx="293400" cy="293400"/>
          </a:xfrm>
          <a:prstGeom prst="rect">
            <a:avLst/>
          </a:prstGeom>
          <a:noFill/>
          <a:ln>
            <a:noFill/>
          </a:ln>
        </p:spPr>
      </p:pic>
      <p:sp>
        <p:nvSpPr>
          <p:cNvPr id="41" name="Google Shape;41;p11"/>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attern orbits gradient">
  <p:cSld name="TITLE_1_1_1">
    <p:bg>
      <p:bgPr>
        <a:gradFill>
          <a:gsLst>
            <a:gs pos="0">
              <a:schemeClr val="accent1"/>
            </a:gs>
            <a:gs pos="100000">
              <a:schemeClr val="dk2"/>
            </a:gs>
          </a:gsLst>
          <a:lin ang="2700006" scaled="0"/>
        </a:gradFill>
        <a:effectLst/>
      </p:bgPr>
    </p:bg>
    <p:spTree>
      <p:nvGrpSpPr>
        <p:cNvPr id="1" name="Shape 42"/>
        <p:cNvGrpSpPr/>
        <p:nvPr/>
      </p:nvGrpSpPr>
      <p:grpSpPr>
        <a:xfrm>
          <a:off x="0" y="0"/>
          <a:ext cx="0" cy="0"/>
          <a:chOff x="0" y="0"/>
          <a:chExt cx="0" cy="0"/>
        </a:xfrm>
      </p:grpSpPr>
      <p:pic>
        <p:nvPicPr>
          <p:cNvPr id="43" name="Google Shape;43;p12"/>
          <p:cNvPicPr preferRelativeResize="0"/>
          <p:nvPr/>
        </p:nvPicPr>
        <p:blipFill>
          <a:blip r:embed="rId2">
            <a:alphaModFix/>
          </a:blip>
          <a:stretch>
            <a:fillRect/>
          </a:stretch>
        </p:blipFill>
        <p:spPr>
          <a:xfrm>
            <a:off x="0" y="0"/>
            <a:ext cx="9144003" cy="5143490"/>
          </a:xfrm>
          <a:prstGeom prst="rect">
            <a:avLst/>
          </a:prstGeom>
          <a:noFill/>
          <a:ln>
            <a:noFill/>
          </a:ln>
        </p:spPr>
      </p:pic>
      <p:pic>
        <p:nvPicPr>
          <p:cNvPr id="44" name="Google Shape;44;p12"/>
          <p:cNvPicPr preferRelativeResize="0"/>
          <p:nvPr/>
        </p:nvPicPr>
        <p:blipFill>
          <a:blip r:embed="rId3">
            <a:alphaModFix/>
          </a:blip>
          <a:stretch>
            <a:fillRect/>
          </a:stretch>
        </p:blipFill>
        <p:spPr>
          <a:xfrm>
            <a:off x="8411275" y="435227"/>
            <a:ext cx="293400" cy="293400"/>
          </a:xfrm>
          <a:prstGeom prst="rect">
            <a:avLst/>
          </a:prstGeom>
          <a:noFill/>
          <a:ln>
            <a:noFill/>
          </a:ln>
        </p:spPr>
      </p:pic>
      <p:sp>
        <p:nvSpPr>
          <p:cNvPr id="45" name="Google Shape;45;p12"/>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attern Voronoi gradient 1">
  <p:cSld name="TITLE_1_1_1_2">
    <p:bg>
      <p:bgPr>
        <a:gradFill>
          <a:gsLst>
            <a:gs pos="0">
              <a:schemeClr val="accent1"/>
            </a:gs>
            <a:gs pos="100000">
              <a:schemeClr val="dk2"/>
            </a:gs>
          </a:gsLst>
          <a:lin ang="2700006" scaled="0"/>
        </a:gradFill>
        <a:effectLst/>
      </p:bgPr>
    </p:bg>
    <p:spTree>
      <p:nvGrpSpPr>
        <p:cNvPr id="1" name="Shape 58"/>
        <p:cNvGrpSpPr/>
        <p:nvPr/>
      </p:nvGrpSpPr>
      <p:grpSpPr>
        <a:xfrm>
          <a:off x="0" y="0"/>
          <a:ext cx="0" cy="0"/>
          <a:chOff x="0" y="0"/>
          <a:chExt cx="0" cy="0"/>
        </a:xfrm>
      </p:grpSpPr>
      <p:pic>
        <p:nvPicPr>
          <p:cNvPr id="59" name="Google Shape;59;p16"/>
          <p:cNvPicPr preferRelativeResize="0"/>
          <p:nvPr/>
        </p:nvPicPr>
        <p:blipFill>
          <a:blip r:embed="rId2">
            <a:alphaModFix/>
          </a:blip>
          <a:stretch>
            <a:fillRect/>
          </a:stretch>
        </p:blipFill>
        <p:spPr>
          <a:xfrm>
            <a:off x="8411275" y="435227"/>
            <a:ext cx="293400" cy="293400"/>
          </a:xfrm>
          <a:prstGeom prst="rect">
            <a:avLst/>
          </a:prstGeom>
          <a:noFill/>
          <a:ln>
            <a:noFill/>
          </a:ln>
        </p:spPr>
      </p:pic>
      <p:pic>
        <p:nvPicPr>
          <p:cNvPr id="60" name="Google Shape;60;p16"/>
          <p:cNvPicPr preferRelativeResize="0"/>
          <p:nvPr/>
        </p:nvPicPr>
        <p:blipFill>
          <a:blip r:embed="rId3">
            <a:alphaModFix/>
          </a:blip>
          <a:stretch>
            <a:fillRect/>
          </a:stretch>
        </p:blipFill>
        <p:spPr>
          <a:xfrm>
            <a:off x="0" y="0"/>
            <a:ext cx="9144003" cy="5143501"/>
          </a:xfrm>
          <a:prstGeom prst="rect">
            <a:avLst/>
          </a:prstGeom>
          <a:noFill/>
          <a:ln>
            <a:noFill/>
          </a:ln>
        </p:spPr>
      </p:pic>
      <p:sp>
        <p:nvSpPr>
          <p:cNvPr id="61" name="Google Shape;61;p16"/>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p:nvPr/>
        </p:nvSpPr>
        <p:spPr>
          <a:xfrm rot="-413">
            <a:off x="474598" y="4751550"/>
            <a:ext cx="2494500" cy="1077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700">
                <a:solidFill>
                  <a:srgbClr val="9E9E9E"/>
                </a:solidFill>
                <a:latin typeface="Overpass Medium"/>
                <a:ea typeface="Overpass Medium"/>
                <a:cs typeface="Overpass Medium"/>
                <a:sym typeface="Overpass Medium"/>
              </a:rPr>
              <a:t>Presentation Heading</a:t>
            </a:r>
            <a:endParaRPr sz="700">
              <a:solidFill>
                <a:srgbClr val="9E9E9E"/>
              </a:solidFill>
              <a:latin typeface="Overpass Medium"/>
              <a:ea typeface="Overpass Medium"/>
              <a:cs typeface="Overpass Medium"/>
              <a:sym typeface="Overpass Medium"/>
            </a:endParaRPr>
          </a:p>
        </p:txBody>
      </p:sp>
      <p:sp>
        <p:nvSpPr>
          <p:cNvPr id="7" name="Google Shape;7;p1"/>
          <p:cNvSpPr txBox="1">
            <a:spLocks noGrp="1"/>
          </p:cNvSpPr>
          <p:nvPr>
            <p:ph type="sldNum" idx="12"/>
          </p:nvPr>
        </p:nvSpPr>
        <p:spPr>
          <a:xfrm>
            <a:off x="8461325" y="4751400"/>
            <a:ext cx="197400" cy="123300"/>
          </a:xfrm>
          <a:prstGeom prst="rect">
            <a:avLst/>
          </a:prstGeom>
          <a:noFill/>
          <a:ln>
            <a:noFill/>
          </a:ln>
        </p:spPr>
        <p:txBody>
          <a:bodyPr spcFirstLastPara="1" wrap="square" lIns="0" tIns="0" rIns="0" bIns="0" anchor="ctr" anchorCtr="0">
            <a:noAutofit/>
          </a:bodyPr>
          <a:lstStyle>
            <a:lvl1pPr lvl="0" algn="r" rtl="0">
              <a:buNone/>
              <a:defRPr sz="700">
                <a:solidFill>
                  <a:srgbClr val="9E9E9E"/>
                </a:solidFill>
                <a:latin typeface="Overpass Medium"/>
                <a:ea typeface="Overpass Medium"/>
                <a:cs typeface="Overpass Medium"/>
                <a:sym typeface="Overpass Medium"/>
              </a:defRPr>
            </a:lvl1pPr>
            <a:lvl2pPr lvl="1" algn="r" rtl="0">
              <a:buNone/>
              <a:defRPr sz="700">
                <a:solidFill>
                  <a:srgbClr val="9E9E9E"/>
                </a:solidFill>
                <a:latin typeface="Overpass Medium"/>
                <a:ea typeface="Overpass Medium"/>
                <a:cs typeface="Overpass Medium"/>
                <a:sym typeface="Overpass Medium"/>
              </a:defRPr>
            </a:lvl2pPr>
            <a:lvl3pPr lvl="2" algn="r" rtl="0">
              <a:buNone/>
              <a:defRPr sz="700">
                <a:solidFill>
                  <a:srgbClr val="9E9E9E"/>
                </a:solidFill>
                <a:latin typeface="Overpass Medium"/>
                <a:ea typeface="Overpass Medium"/>
                <a:cs typeface="Overpass Medium"/>
                <a:sym typeface="Overpass Medium"/>
              </a:defRPr>
            </a:lvl3pPr>
            <a:lvl4pPr lvl="3" algn="r" rtl="0">
              <a:buNone/>
              <a:defRPr sz="700">
                <a:solidFill>
                  <a:srgbClr val="9E9E9E"/>
                </a:solidFill>
                <a:latin typeface="Overpass Medium"/>
                <a:ea typeface="Overpass Medium"/>
                <a:cs typeface="Overpass Medium"/>
                <a:sym typeface="Overpass Medium"/>
              </a:defRPr>
            </a:lvl4pPr>
            <a:lvl5pPr lvl="4" algn="r" rtl="0">
              <a:buNone/>
              <a:defRPr sz="700">
                <a:solidFill>
                  <a:srgbClr val="9E9E9E"/>
                </a:solidFill>
                <a:latin typeface="Overpass Medium"/>
                <a:ea typeface="Overpass Medium"/>
                <a:cs typeface="Overpass Medium"/>
                <a:sym typeface="Overpass Medium"/>
              </a:defRPr>
            </a:lvl5pPr>
            <a:lvl6pPr lvl="5" algn="r" rtl="0">
              <a:buNone/>
              <a:defRPr sz="700">
                <a:solidFill>
                  <a:srgbClr val="9E9E9E"/>
                </a:solidFill>
                <a:latin typeface="Overpass Medium"/>
                <a:ea typeface="Overpass Medium"/>
                <a:cs typeface="Overpass Medium"/>
                <a:sym typeface="Overpass Medium"/>
              </a:defRPr>
            </a:lvl6pPr>
            <a:lvl7pPr lvl="6" algn="r" rtl="0">
              <a:buNone/>
              <a:defRPr sz="700">
                <a:solidFill>
                  <a:srgbClr val="9E9E9E"/>
                </a:solidFill>
                <a:latin typeface="Overpass Medium"/>
                <a:ea typeface="Overpass Medium"/>
                <a:cs typeface="Overpass Medium"/>
                <a:sym typeface="Overpass Medium"/>
              </a:defRPr>
            </a:lvl7pPr>
            <a:lvl8pPr lvl="7" algn="r" rtl="0">
              <a:buNone/>
              <a:defRPr sz="700">
                <a:solidFill>
                  <a:srgbClr val="9E9E9E"/>
                </a:solidFill>
                <a:latin typeface="Overpass Medium"/>
                <a:ea typeface="Overpass Medium"/>
                <a:cs typeface="Overpass Medium"/>
                <a:sym typeface="Overpass Medium"/>
              </a:defRPr>
            </a:lvl8pPr>
            <a:lvl9pPr lvl="8" algn="r" rtl="0">
              <a:buNone/>
              <a:defRPr sz="700">
                <a:solidFill>
                  <a:srgbClr val="9E9E9E"/>
                </a:solidFill>
                <a:latin typeface="Overpass Medium"/>
                <a:ea typeface="Overpass Medium"/>
                <a:cs typeface="Overpass Medium"/>
                <a:sym typeface="Overpass Medium"/>
              </a:defRPr>
            </a:lvl9pPr>
          </a:lstStyle>
          <a:p>
            <a:pPr marL="0" lvl="0" indent="0" algn="r" rtl="0">
              <a:spcBef>
                <a:spcPts val="0"/>
              </a:spcBef>
              <a:spcAft>
                <a:spcPts val="0"/>
              </a:spcAft>
              <a:buNone/>
            </a:pPr>
            <a:fld id="{00000000-1234-1234-1234-123412341234}" type="slidenum">
              <a:rPr lang="en"/>
              <a:t>‹#›</a:t>
            </a:fld>
            <a:endParaRPr/>
          </a:p>
        </p:txBody>
      </p:sp>
      <p:sp>
        <p:nvSpPr>
          <p:cNvPr id="8" name="Google Shape;8;p1"/>
          <p:cNvSpPr txBox="1"/>
          <p:nvPr/>
        </p:nvSpPr>
        <p:spPr>
          <a:xfrm>
            <a:off x="8087149" y="4751439"/>
            <a:ext cx="323700" cy="107700"/>
          </a:xfrm>
          <a:prstGeom prst="rect">
            <a:avLst/>
          </a:prstGeom>
          <a:noFill/>
          <a:ln>
            <a:noFill/>
          </a:ln>
        </p:spPr>
        <p:txBody>
          <a:bodyPr spcFirstLastPara="1" wrap="square" lIns="0" tIns="0" rIns="0" bIns="0" anchor="t" anchorCtr="0">
            <a:spAutoFit/>
          </a:bodyPr>
          <a:lstStyle/>
          <a:p>
            <a:pPr marL="0" lvl="0" indent="0" algn="r" rtl="0">
              <a:spcBef>
                <a:spcPts val="0"/>
              </a:spcBef>
              <a:spcAft>
                <a:spcPts val="0"/>
              </a:spcAft>
              <a:buNone/>
            </a:pPr>
            <a:r>
              <a:rPr lang="en" sz="700">
                <a:solidFill>
                  <a:srgbClr val="9E9E9E"/>
                </a:solidFill>
                <a:latin typeface="Overpass Medium"/>
                <a:ea typeface="Overpass Medium"/>
                <a:cs typeface="Overpass Medium"/>
                <a:sym typeface="Overpass Medium"/>
              </a:rPr>
              <a:t>Page</a:t>
            </a:r>
            <a:endParaRPr sz="700">
              <a:solidFill>
                <a:srgbClr val="9E9E9E"/>
              </a:solidFill>
              <a:latin typeface="Overpass Medium"/>
              <a:ea typeface="Overpass Medium"/>
              <a:cs typeface="Overpass Medium"/>
              <a:sym typeface="Overpass Medium"/>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6" r:id="rId6"/>
    <p:sldLayoutId id="2147483657" r:id="rId7"/>
    <p:sldLayoutId id="2147483658" r:id="rId8"/>
    <p:sldLayoutId id="2147483662" r:id="rId9"/>
    <p:sldLayoutId id="2147483663" r:id="rId10"/>
    <p:sldLayoutId id="2147483665" r:id="rId11"/>
    <p:sldLayoutId id="2147483666" r:id="rId12"/>
    <p:sldLayoutId id="2147483669" r:id="rId13"/>
    <p:sldLayoutId id="2147483671" r:id="rId14"/>
    <p:sldLayoutId id="2147483676"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orient="horz" pos="299">
          <p15:clr>
            <a:srgbClr val="EA4335"/>
          </p15:clr>
        </p15:guide>
        <p15:guide id="4" pos="299">
          <p15:clr>
            <a:srgbClr val="EA4335"/>
          </p15:clr>
        </p15:guide>
        <p15:guide id="5" pos="5454">
          <p15:clr>
            <a:srgbClr val="EA4335"/>
          </p15:clr>
        </p15:guide>
        <p15:guide id="6" orient="horz" pos="2824">
          <p15:clr>
            <a:srgbClr val="EA4335"/>
          </p15:clr>
        </p15:guide>
        <p15:guide id="7" orient="horz" pos="3032">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31"/>
          <p:cNvSpPr txBox="1"/>
          <p:nvPr/>
        </p:nvSpPr>
        <p:spPr>
          <a:xfrm>
            <a:off x="472006" y="2883838"/>
            <a:ext cx="42195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dirty="0">
                <a:solidFill>
                  <a:schemeClr val="accent6"/>
                </a:solidFill>
                <a:latin typeface="+mj-lt"/>
                <a:ea typeface="Overpass"/>
                <a:cs typeface="Overpass"/>
                <a:sym typeface="Overpass"/>
              </a:rPr>
              <a:t>Ozone </a:t>
            </a:r>
            <a:r>
              <a:rPr lang="en" sz="2800" dirty="0">
                <a:solidFill>
                  <a:schemeClr val="accent6"/>
                </a:solidFill>
                <a:latin typeface="+mj-lt"/>
                <a:ea typeface="Nirmala Text" panose="020B0502040204020203" pitchFamily="34" charset="0"/>
                <a:cs typeface="Nirmala Text" panose="020B0502040204020203" pitchFamily="34" charset="0"/>
                <a:sym typeface="Overpass"/>
              </a:rPr>
              <a:t>layer</a:t>
            </a:r>
            <a:endParaRPr sz="2800" dirty="0">
              <a:solidFill>
                <a:schemeClr val="accent6"/>
              </a:solidFill>
              <a:latin typeface="+mj-lt"/>
              <a:ea typeface="Nirmala Text" panose="020B0502040204020203" pitchFamily="34" charset="0"/>
              <a:cs typeface="Nirmala Text" panose="020B0502040204020203" pitchFamily="34" charset="0"/>
              <a:sym typeface="Overpass"/>
            </a:endParaRPr>
          </a:p>
        </p:txBody>
      </p:sp>
      <p:sp>
        <p:nvSpPr>
          <p:cNvPr id="131" name="Google Shape;131;p31"/>
          <p:cNvSpPr txBox="1"/>
          <p:nvPr/>
        </p:nvSpPr>
        <p:spPr>
          <a:xfrm>
            <a:off x="876300" y="3882750"/>
            <a:ext cx="5078700" cy="38469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b="1" dirty="0">
                <a:solidFill>
                  <a:schemeClr val="lt1"/>
                </a:solidFill>
                <a:latin typeface="Overpass"/>
                <a:ea typeface="Overpass"/>
                <a:cs typeface="Overpass"/>
                <a:sym typeface="Overpass"/>
              </a:rPr>
              <a:t>Presented by </a:t>
            </a:r>
            <a:r>
              <a:rPr lang="en-US" sz="1300" b="1" dirty="0">
                <a:solidFill>
                  <a:schemeClr val="lt1"/>
                </a:solidFill>
                <a:latin typeface="Nirmala UI" panose="020B0502040204020203" pitchFamily="34" charset="0"/>
                <a:ea typeface="Nirmala UI" panose="020B0502040204020203" pitchFamily="34" charset="0"/>
                <a:cs typeface="Nirmala UI" panose="020B0502040204020203" pitchFamily="34" charset="0"/>
                <a:sym typeface="Overpass"/>
              </a:rPr>
              <a:t>JOMI</a:t>
            </a:r>
            <a:r>
              <a:rPr lang="en-US" sz="1300" b="1" dirty="0">
                <a:solidFill>
                  <a:schemeClr val="lt1"/>
                </a:solidFill>
                <a:latin typeface="Overpass"/>
                <a:ea typeface="Overpass"/>
                <a:cs typeface="Overpass"/>
                <a:sym typeface="Overpass"/>
              </a:rPr>
              <a:t> EXPLORERS</a:t>
            </a:r>
          </a:p>
        </p:txBody>
      </p:sp>
      <p:pic>
        <p:nvPicPr>
          <p:cNvPr id="132" name="Google Shape;132;p31"/>
          <p:cNvPicPr preferRelativeResize="0"/>
          <p:nvPr/>
        </p:nvPicPr>
        <p:blipFill rotWithShape="1">
          <a:blip r:embed="rId3">
            <a:alphaModFix/>
          </a:blip>
          <a:srcRect t="13470" r="16051" b="3986"/>
          <a:stretch/>
        </p:blipFill>
        <p:spPr>
          <a:xfrm>
            <a:off x="3971925" y="0"/>
            <a:ext cx="5172073" cy="5143501"/>
          </a:xfrm>
          <a:prstGeom prst="rect">
            <a:avLst/>
          </a:prstGeom>
          <a:noFill/>
          <a:ln>
            <a:noFill/>
          </a:ln>
        </p:spPr>
      </p:pic>
      <p:sp>
        <p:nvSpPr>
          <p:cNvPr id="133" name="Google Shape;133;p31"/>
          <p:cNvSpPr txBox="1"/>
          <p:nvPr/>
        </p:nvSpPr>
        <p:spPr>
          <a:xfrm>
            <a:off x="346076" y="907814"/>
            <a:ext cx="3891000" cy="2203650"/>
          </a:xfrm>
          <a:prstGeom prst="rect">
            <a:avLst/>
          </a:prstGeom>
          <a:noFill/>
          <a:ln>
            <a:noFill/>
          </a:ln>
        </p:spPr>
        <p:txBody>
          <a:bodyPr spcFirstLastPara="1" wrap="square" lIns="91425" tIns="91425" rIns="91425" bIns="91425" anchor="t" anchorCtr="0">
            <a:spAutoFit/>
          </a:bodyPr>
          <a:lstStyle/>
          <a:p>
            <a:pPr>
              <a:lnSpc>
                <a:spcPct val="80000"/>
              </a:lnSpc>
            </a:pPr>
            <a:r>
              <a:rPr lang="en-US" sz="3200" b="1" i="0" cap="all" dirty="0">
                <a:solidFill>
                  <a:srgbClr val="FFFFFF"/>
                </a:solidFill>
                <a:effectLst/>
                <a:latin typeface="Trade Gothic Next Rounded" panose="020B0604020202020204" pitchFamily="34" charset="0"/>
              </a:rPr>
              <a:t>EARTH DATA ANALYSIS DEVELOPERS WANTED!</a:t>
            </a:r>
          </a:p>
          <a:p>
            <a:pPr marL="0" lvl="0" indent="0" algn="l" rtl="0">
              <a:lnSpc>
                <a:spcPct val="80000"/>
              </a:lnSpc>
              <a:spcBef>
                <a:spcPts val="0"/>
              </a:spcBef>
              <a:spcAft>
                <a:spcPts val="0"/>
              </a:spcAft>
              <a:buNone/>
            </a:pPr>
            <a:endParaRPr sz="3600" dirty="0">
              <a:solidFill>
                <a:schemeClr val="lt1"/>
              </a:solidFill>
              <a:latin typeface="Trade Gothic Next Rounded" panose="020B0604020202020204" pitchFamily="34" charset="0"/>
              <a:ea typeface="Fira Sans Black"/>
              <a:cs typeface="Fira Sans Black"/>
              <a:sym typeface="Fira Sans Black"/>
            </a:endParaRPr>
          </a:p>
        </p:txBody>
      </p:sp>
      <p:cxnSp>
        <p:nvCxnSpPr>
          <p:cNvPr id="134" name="Google Shape;134;p31"/>
          <p:cNvCxnSpPr/>
          <p:nvPr/>
        </p:nvCxnSpPr>
        <p:spPr>
          <a:xfrm>
            <a:off x="758051" y="3789540"/>
            <a:ext cx="0" cy="477900"/>
          </a:xfrm>
          <a:prstGeom prst="straightConnector1">
            <a:avLst/>
          </a:prstGeom>
          <a:noFill/>
          <a:ln w="38100" cap="flat" cmpd="sng">
            <a:solidFill>
              <a:schemeClr val="accent6"/>
            </a:solidFill>
            <a:prstDash val="solid"/>
            <a:round/>
            <a:headEnd type="none" w="med" len="med"/>
            <a:tailEnd type="none" w="med" len="med"/>
          </a:ln>
        </p:spPr>
      </p:cxnSp>
      <p:pic>
        <p:nvPicPr>
          <p:cNvPr id="135" name="Google Shape;135;p31"/>
          <p:cNvPicPr preferRelativeResize="0"/>
          <p:nvPr/>
        </p:nvPicPr>
        <p:blipFill>
          <a:blip r:embed="rId4">
            <a:alphaModFix/>
          </a:blip>
          <a:stretch>
            <a:fillRect/>
          </a:stretch>
        </p:blipFill>
        <p:spPr>
          <a:xfrm>
            <a:off x="574288" y="302885"/>
            <a:ext cx="1717288" cy="505577"/>
          </a:xfrm>
          <a:prstGeom prst="rect">
            <a:avLst/>
          </a:prstGeom>
          <a:noFill/>
          <a:ln>
            <a:noFill/>
          </a:ln>
        </p:spPr>
      </p:pic>
      <p:pic>
        <p:nvPicPr>
          <p:cNvPr id="136" name="Google Shape;136;p31"/>
          <p:cNvPicPr preferRelativeResize="0"/>
          <p:nvPr/>
        </p:nvPicPr>
        <p:blipFill rotWithShape="1">
          <a:blip r:embed="rId5">
            <a:alphaModFix/>
          </a:blip>
          <a:srcRect l="9737" t="9945" r="9721" b="9720"/>
          <a:stretch/>
        </p:blipFill>
        <p:spPr>
          <a:xfrm>
            <a:off x="5107025" y="342900"/>
            <a:ext cx="3891000" cy="3880500"/>
          </a:xfrm>
          <a:prstGeom prst="ellipse">
            <a:avLst/>
          </a:prstGeom>
          <a:noFill/>
          <a:ln>
            <a:noFill/>
          </a:ln>
        </p:spPr>
      </p:pic>
      <p:pic>
        <p:nvPicPr>
          <p:cNvPr id="3" name="Picture 2">
            <a:extLst>
              <a:ext uri="{FF2B5EF4-FFF2-40B4-BE49-F238E27FC236}">
                <a16:creationId xmlns:a16="http://schemas.microsoft.com/office/drawing/2014/main" id="{E4F43C49-15C2-5202-2F54-49BC408711C5}"/>
              </a:ext>
            </a:extLst>
          </p:cNvPr>
          <p:cNvPicPr>
            <a:picLocks noChangeAspect="1"/>
          </p:cNvPicPr>
          <p:nvPr/>
        </p:nvPicPr>
        <p:blipFill>
          <a:blip r:embed="rId6"/>
          <a:stretch>
            <a:fillRect/>
          </a:stretch>
        </p:blipFill>
        <p:spPr>
          <a:xfrm>
            <a:off x="5103440" y="808462"/>
            <a:ext cx="3694484" cy="2871876"/>
          </a:xfrm>
          <a:prstGeom prst="rect">
            <a:avLst/>
          </a:prstGeom>
          <a:ln w="76200">
            <a:solidFill>
              <a:schemeClr val="accent1">
                <a:lumMod val="60000"/>
                <a:lumOff val="40000"/>
              </a:schemeClr>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fade">
                                      <p:cBhvr>
                                        <p:cTn id="7" dur="500"/>
                                        <p:tgtEl>
                                          <p:spTgt spid="136"/>
                                        </p:tgtEl>
                                      </p:cBhvr>
                                    </p:animEffect>
                                  </p:childTnLst>
                                </p:cTn>
                              </p:par>
                              <p:par>
                                <p:cTn id="8" presetID="10" presetClass="entr" presetSubtype="0" fill="hold" nodeType="withEffect">
                                  <p:stCondLst>
                                    <p:cond delay="0"/>
                                  </p:stCondLst>
                                  <p:childTnLst>
                                    <p:set>
                                      <p:cBhvr>
                                        <p:cTn id="9" dur="1" fill="hold">
                                          <p:stCondLst>
                                            <p:cond delay="0"/>
                                          </p:stCondLst>
                                        </p:cTn>
                                        <p:tgtEl>
                                          <p:spTgt spid="132"/>
                                        </p:tgtEl>
                                        <p:attrNameLst>
                                          <p:attrName>style.visibility</p:attrName>
                                        </p:attrNameLst>
                                      </p:cBhvr>
                                      <p:to>
                                        <p:strVal val="visible"/>
                                      </p:to>
                                    </p:set>
                                    <p:animEffect transition="in" filter="fade">
                                      <p:cBhvr>
                                        <p:cTn id="10" dur="5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pic>
        <p:nvPicPr>
          <p:cNvPr id="327" name="Google Shape;327;p51"/>
          <p:cNvPicPr preferRelativeResize="0"/>
          <p:nvPr/>
        </p:nvPicPr>
        <p:blipFill rotWithShape="1">
          <a:blip r:embed="rId3">
            <a:alphaModFix/>
          </a:blip>
          <a:srcRect l="19826" t="12058" b="12051"/>
          <a:stretch/>
        </p:blipFill>
        <p:spPr>
          <a:xfrm>
            <a:off x="0" y="0"/>
            <a:ext cx="5372026" cy="5143501"/>
          </a:xfrm>
          <a:prstGeom prst="rect">
            <a:avLst/>
          </a:prstGeom>
          <a:noFill/>
          <a:ln>
            <a:noFill/>
          </a:ln>
        </p:spPr>
      </p:pic>
      <p:sp>
        <p:nvSpPr>
          <p:cNvPr id="328" name="Google Shape;328;p51"/>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329" name="Google Shape;329;p51"/>
          <p:cNvSpPr txBox="1"/>
          <p:nvPr/>
        </p:nvSpPr>
        <p:spPr>
          <a:xfrm>
            <a:off x="4572000" y="704398"/>
            <a:ext cx="3681900" cy="369332"/>
          </a:xfrm>
          <a:prstGeom prst="rect">
            <a:avLst/>
          </a:prstGeom>
          <a:noFill/>
          <a:ln>
            <a:noFill/>
          </a:ln>
        </p:spPr>
        <p:txBody>
          <a:bodyPr spcFirstLastPara="1" wrap="square" lIns="0" tIns="0" rIns="0" bIns="0" anchor="t" anchorCtr="0">
            <a:spAutoFit/>
          </a:bodyPr>
          <a:lstStyle/>
          <a:p>
            <a:pPr marL="0" lvl="0" indent="0" algn="l" rtl="0">
              <a:lnSpc>
                <a:spcPct val="80000"/>
              </a:lnSpc>
              <a:spcBef>
                <a:spcPts val="0"/>
              </a:spcBef>
              <a:spcAft>
                <a:spcPts val="0"/>
              </a:spcAft>
              <a:buNone/>
            </a:pPr>
            <a:r>
              <a:rPr lang="en" sz="3000" dirty="0">
                <a:solidFill>
                  <a:schemeClr val="lt1"/>
                </a:solidFill>
                <a:latin typeface="Fira Sans Black"/>
                <a:ea typeface="Fira Sans Black"/>
                <a:cs typeface="Fira Sans Black"/>
                <a:sym typeface="Fira Sans Black"/>
              </a:rPr>
              <a:t>OZONE LAYER</a:t>
            </a:r>
            <a:endParaRPr sz="3000" dirty="0">
              <a:solidFill>
                <a:schemeClr val="lt1"/>
              </a:solidFill>
              <a:latin typeface="Fira Sans Black"/>
              <a:ea typeface="Fira Sans Black"/>
              <a:cs typeface="Fira Sans Black"/>
              <a:sym typeface="Fira Sans Black"/>
            </a:endParaRPr>
          </a:p>
        </p:txBody>
      </p:sp>
      <p:sp>
        <p:nvSpPr>
          <p:cNvPr id="330" name="Google Shape;330;p51"/>
          <p:cNvSpPr txBox="1"/>
          <p:nvPr/>
        </p:nvSpPr>
        <p:spPr>
          <a:xfrm>
            <a:off x="4572000" y="1261797"/>
            <a:ext cx="3881700" cy="2530693"/>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None/>
            </a:pPr>
            <a:r>
              <a:rPr lang="en-US" sz="1100" dirty="0">
                <a:solidFill>
                  <a:schemeClr val="lt1"/>
                </a:solidFill>
                <a:latin typeface="Overpass"/>
                <a:ea typeface="Overpass"/>
                <a:cs typeface="Overpass"/>
                <a:sym typeface="Overpass"/>
              </a:rPr>
              <a:t>The ozone layer is a thin part of the Earth's atmosphere that absorbs almost all of the sun's harmful ultraviolet light.</a:t>
            </a:r>
          </a:p>
          <a:p>
            <a:pPr marL="0" lvl="0" indent="0" algn="l" rtl="0">
              <a:lnSpc>
                <a:spcPct val="115000"/>
              </a:lnSpc>
              <a:spcBef>
                <a:spcPts val="0"/>
              </a:spcBef>
              <a:spcAft>
                <a:spcPts val="0"/>
              </a:spcAft>
              <a:buNone/>
            </a:pPr>
            <a:endParaRPr lang="en-US" sz="1100" dirty="0">
              <a:solidFill>
                <a:schemeClr val="lt1"/>
              </a:solidFill>
              <a:latin typeface="Overpass"/>
              <a:ea typeface="Overpass"/>
              <a:cs typeface="Overpass"/>
              <a:sym typeface="Overpass"/>
            </a:endParaRPr>
          </a:p>
          <a:p>
            <a:pPr marL="0" lvl="0" indent="0" algn="l" rtl="0">
              <a:lnSpc>
                <a:spcPct val="115000"/>
              </a:lnSpc>
              <a:spcBef>
                <a:spcPts val="0"/>
              </a:spcBef>
              <a:spcAft>
                <a:spcPts val="0"/>
              </a:spcAft>
              <a:buNone/>
            </a:pPr>
            <a:r>
              <a:rPr lang="en-US" sz="1100" dirty="0">
                <a:solidFill>
                  <a:schemeClr val="lt1"/>
                </a:solidFill>
                <a:latin typeface="Overpass"/>
                <a:ea typeface="Overpass"/>
                <a:cs typeface="Overpass"/>
                <a:sym typeface="Overpass"/>
              </a:rPr>
              <a:t>The main cause of ozone depletion and the ozone hole is manufactured chemicals, especially manufactured halocarbon refrigerants, solvents, propellants, and foam- blowing agents (chlorofluorocarbons (CFCs), HCFCs, halons).</a:t>
            </a:r>
          </a:p>
          <a:p>
            <a:pPr marL="0" lvl="0" indent="0" algn="l" rtl="0">
              <a:lnSpc>
                <a:spcPct val="115000"/>
              </a:lnSpc>
              <a:spcBef>
                <a:spcPts val="0"/>
              </a:spcBef>
              <a:spcAft>
                <a:spcPts val="0"/>
              </a:spcAft>
              <a:buNone/>
            </a:pPr>
            <a:endParaRPr lang="en-US" sz="1100" dirty="0">
              <a:solidFill>
                <a:schemeClr val="lt1"/>
              </a:solidFill>
              <a:latin typeface="Overpass"/>
              <a:ea typeface="Overpass"/>
              <a:cs typeface="Overpass"/>
              <a:sym typeface="Overpass"/>
            </a:endParaRPr>
          </a:p>
          <a:p>
            <a:pPr marL="0" lvl="0" indent="0" algn="l" rtl="0">
              <a:lnSpc>
                <a:spcPct val="115000"/>
              </a:lnSpc>
              <a:spcBef>
                <a:spcPts val="0"/>
              </a:spcBef>
              <a:spcAft>
                <a:spcPts val="0"/>
              </a:spcAft>
              <a:buNone/>
            </a:pPr>
            <a:r>
              <a:rPr lang="en-US" sz="1100" dirty="0">
                <a:solidFill>
                  <a:schemeClr val="lt1"/>
                </a:solidFill>
                <a:latin typeface="Overpass"/>
                <a:ea typeface="Overpass"/>
                <a:cs typeface="Overpass"/>
                <a:sym typeface="Overpass"/>
              </a:rPr>
              <a:t>Ozone depletion, gradual thinning of Earth’s ozone layer in the upper atmosphere caused by the release of chemical compounds containing gaseous chlorine or bromine from industry and other human activities. The thinning is most pronounced in the polar regions, especially over Antarctica.</a:t>
            </a:r>
            <a:endParaRPr sz="1100" dirty="0">
              <a:solidFill>
                <a:schemeClr val="lt1"/>
              </a:solidFill>
              <a:latin typeface="Overpass"/>
              <a:ea typeface="Overpass"/>
              <a:cs typeface="Overpass"/>
              <a:sym typeface="Overpass"/>
            </a:endParaRPr>
          </a:p>
        </p:txBody>
      </p:sp>
      <p:sp>
        <p:nvSpPr>
          <p:cNvPr id="332" name="Google Shape;332;p51"/>
          <p:cNvSpPr/>
          <p:nvPr/>
        </p:nvSpPr>
        <p:spPr>
          <a:xfrm>
            <a:off x="4572000" y="3980557"/>
            <a:ext cx="304800" cy="59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a:extLst>
              <a:ext uri="{FF2B5EF4-FFF2-40B4-BE49-F238E27FC236}">
                <a16:creationId xmlns:a16="http://schemas.microsoft.com/office/drawing/2014/main" id="{A474C884-A773-D5C2-89E0-BC8090D85F78}"/>
              </a:ext>
            </a:extLst>
          </p:cNvPr>
          <p:cNvPicPr>
            <a:picLocks noChangeAspect="1"/>
          </p:cNvPicPr>
          <p:nvPr/>
        </p:nvPicPr>
        <p:blipFill>
          <a:blip r:embed="rId4"/>
          <a:stretch>
            <a:fillRect/>
          </a:stretch>
        </p:blipFill>
        <p:spPr>
          <a:xfrm>
            <a:off x="0" y="551891"/>
            <a:ext cx="4061932" cy="4039717"/>
          </a:xfrm>
          <a:prstGeom prst="ellipse">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29"/>
                                        </p:tgtEl>
                                        <p:attrNameLst>
                                          <p:attrName>style.visibility</p:attrName>
                                        </p:attrNameLst>
                                      </p:cBhvr>
                                      <p:to>
                                        <p:strVal val="visible"/>
                                      </p:to>
                                    </p:set>
                                    <p:animEffect transition="in" filter="wheel(1)">
                                      <p:cBhvr>
                                        <p:cTn id="7" dur="2000"/>
                                        <p:tgtEl>
                                          <p:spTgt spid="329"/>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330"/>
                                        </p:tgtEl>
                                        <p:attrNameLst>
                                          <p:attrName>style.visibility</p:attrName>
                                        </p:attrNameLst>
                                      </p:cBhvr>
                                      <p:to>
                                        <p:strVal val="visible"/>
                                      </p:to>
                                    </p:set>
                                    <p:animEffect transition="in" filter="wheel(1)">
                                      <p:cBhvr>
                                        <p:cTn id="10" dur="2000"/>
                                        <p:tgtEl>
                                          <p:spTgt spid="3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9" grpId="0"/>
      <p:bldP spid="33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9"/>
          <p:cNvSpPr/>
          <p:nvPr/>
        </p:nvSpPr>
        <p:spPr>
          <a:xfrm>
            <a:off x="966575" y="900668"/>
            <a:ext cx="3127500" cy="3127500"/>
          </a:xfrm>
          <a:prstGeom prst="ellipse">
            <a:avLst/>
          </a:prstGeom>
          <a:gradFill>
            <a:gsLst>
              <a:gs pos="0">
                <a:schemeClr val="accen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9"/>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graphicFrame>
        <p:nvGraphicFramePr>
          <p:cNvPr id="205" name="Google Shape;205;p39"/>
          <p:cNvGraphicFramePr/>
          <p:nvPr>
            <p:extLst>
              <p:ext uri="{D42A27DB-BD31-4B8C-83A1-F6EECF244321}">
                <p14:modId xmlns:p14="http://schemas.microsoft.com/office/powerpoint/2010/main" val="1014241698"/>
              </p:ext>
            </p:extLst>
          </p:nvPr>
        </p:nvGraphicFramePr>
        <p:xfrm>
          <a:off x="5312238" y="590438"/>
          <a:ext cx="2302150" cy="4321118"/>
        </p:xfrm>
        <a:graphic>
          <a:graphicData uri="http://schemas.openxmlformats.org/drawingml/2006/table">
            <a:tbl>
              <a:tblPr>
                <a:noFill/>
                <a:tableStyleId>{3BACFBCF-CC13-4AA5-9874-68E17009C203}</a:tableStyleId>
              </a:tblPr>
              <a:tblGrid>
                <a:gridCol w="567300">
                  <a:extLst>
                    <a:ext uri="{9D8B030D-6E8A-4147-A177-3AD203B41FA5}">
                      <a16:colId xmlns:a16="http://schemas.microsoft.com/office/drawing/2014/main" val="20000"/>
                    </a:ext>
                  </a:extLst>
                </a:gridCol>
                <a:gridCol w="1734850">
                  <a:extLst>
                    <a:ext uri="{9D8B030D-6E8A-4147-A177-3AD203B41FA5}">
                      <a16:colId xmlns:a16="http://schemas.microsoft.com/office/drawing/2014/main" val="20001"/>
                    </a:ext>
                  </a:extLst>
                </a:gridCol>
              </a:tblGrid>
              <a:tr h="656685">
                <a:tc>
                  <a:txBody>
                    <a:bodyPr/>
                    <a:lstStyle/>
                    <a:p>
                      <a:pPr marL="0" lvl="0" indent="0" algn="l" rtl="0">
                        <a:spcBef>
                          <a:spcPts val="0"/>
                        </a:spcBef>
                        <a:spcAft>
                          <a:spcPts val="0"/>
                        </a:spcAft>
                        <a:buNone/>
                      </a:pPr>
                      <a:r>
                        <a:rPr lang="en" sz="2100" b="1">
                          <a:solidFill>
                            <a:schemeClr val="accent3"/>
                          </a:solidFill>
                          <a:latin typeface="Fira Code"/>
                          <a:ea typeface="Fira Code"/>
                          <a:cs typeface="Fira Code"/>
                          <a:sym typeface="Fira Code"/>
                        </a:rPr>
                        <a:t>01</a:t>
                      </a:r>
                      <a:endParaRPr sz="2100" b="1">
                        <a:solidFill>
                          <a:schemeClr val="accent3"/>
                        </a:solidFill>
                        <a:latin typeface="Fira Code"/>
                        <a:ea typeface="Fira Code"/>
                        <a:cs typeface="Fira Code"/>
                        <a:sym typeface="Fira Cod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l" rtl="0">
                        <a:lnSpc>
                          <a:spcPct val="108000"/>
                        </a:lnSpc>
                        <a:spcBef>
                          <a:spcPts val="0"/>
                        </a:spcBef>
                        <a:spcAft>
                          <a:spcPts val="0"/>
                        </a:spcAft>
                        <a:buNone/>
                      </a:pPr>
                      <a:r>
                        <a:rPr lang="en-US" sz="1100" dirty="0">
                          <a:solidFill>
                            <a:schemeClr val="lt1"/>
                          </a:solidFill>
                          <a:latin typeface="Overpass ExtraBold"/>
                          <a:ea typeface="Overpass ExtraBold"/>
                          <a:cs typeface="Overpass ExtraBold"/>
                          <a:sym typeface="Overpass ExtraBold"/>
                        </a:rPr>
                        <a:t>Avoid the consumption of gases dangerous to </a:t>
                      </a:r>
                      <a:r>
                        <a:rPr lang="en-US" sz="1100" dirty="0" err="1">
                          <a:solidFill>
                            <a:schemeClr val="lt1"/>
                          </a:solidFill>
                          <a:latin typeface="Overpass ExtraBold"/>
                          <a:ea typeface="Overpass ExtraBold"/>
                          <a:cs typeface="Overpass ExtraBold"/>
                          <a:sym typeface="Overpass ExtraBold"/>
                        </a:rPr>
                        <a:t>ozon</a:t>
                      </a:r>
                      <a:r>
                        <a:rPr lang="en-US" sz="1100" dirty="0">
                          <a:solidFill>
                            <a:schemeClr val="lt1"/>
                          </a:solidFill>
                          <a:latin typeface="Overpass ExtraBold"/>
                          <a:ea typeface="Overpass ExtraBold"/>
                          <a:cs typeface="Overpass ExtraBold"/>
                          <a:sym typeface="Overpass ExtraBold"/>
                        </a:rPr>
                        <a:t> layer.</a:t>
                      </a:r>
                      <a:endParaRPr lang="en-US" sz="1050" dirty="0">
                        <a:solidFill>
                          <a:schemeClr val="lt1"/>
                        </a:solidFill>
                        <a:latin typeface="Overpass Medium"/>
                        <a:ea typeface="Overpass Medium"/>
                        <a:cs typeface="Overpass Medium"/>
                        <a:sym typeface="Overpass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extLst>
                  <a:ext uri="{0D108BD9-81ED-4DB2-BD59-A6C34878D82A}">
                    <a16:rowId xmlns:a16="http://schemas.microsoft.com/office/drawing/2014/main" val="10000"/>
                  </a:ext>
                </a:extLst>
              </a:tr>
              <a:tr h="492923">
                <a:tc>
                  <a:txBody>
                    <a:bodyPr/>
                    <a:lstStyle/>
                    <a:p>
                      <a:pPr marL="0" lvl="0" indent="0" algn="l" rtl="0">
                        <a:spcBef>
                          <a:spcPts val="0"/>
                        </a:spcBef>
                        <a:spcAft>
                          <a:spcPts val="0"/>
                        </a:spcAft>
                        <a:buNone/>
                      </a:pPr>
                      <a:r>
                        <a:rPr lang="en" sz="2100" b="1">
                          <a:solidFill>
                            <a:schemeClr val="accent3"/>
                          </a:solidFill>
                          <a:latin typeface="Fira Code"/>
                          <a:ea typeface="Fira Code"/>
                          <a:cs typeface="Fira Code"/>
                          <a:sym typeface="Fira Code"/>
                        </a:rPr>
                        <a:t>02</a:t>
                      </a:r>
                      <a:endParaRPr sz="2100" b="1">
                        <a:solidFill>
                          <a:schemeClr val="accent3"/>
                        </a:solidFill>
                        <a:latin typeface="Fira Code"/>
                        <a:ea typeface="Fira Code"/>
                        <a:cs typeface="Fira Code"/>
                        <a:sym typeface="Fira Cod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l" rtl="0">
                        <a:lnSpc>
                          <a:spcPct val="108000"/>
                        </a:lnSpc>
                        <a:spcBef>
                          <a:spcPts val="0"/>
                        </a:spcBef>
                        <a:spcAft>
                          <a:spcPts val="0"/>
                        </a:spcAft>
                        <a:buClr>
                          <a:schemeClr val="dk1"/>
                        </a:buClr>
                        <a:buSzPts val="1100"/>
                        <a:buFont typeface="Arial"/>
                        <a:buNone/>
                      </a:pPr>
                      <a:r>
                        <a:rPr lang="en-US" sz="1100" dirty="0">
                          <a:solidFill>
                            <a:schemeClr val="lt1"/>
                          </a:solidFill>
                          <a:latin typeface="Overpass ExtraBold"/>
                          <a:ea typeface="Overpass ExtraBold"/>
                          <a:cs typeface="Overpass ExtraBold"/>
                          <a:sym typeface="Overpass ExtraBold"/>
                        </a:rPr>
                        <a:t>Minimize the use of cars.</a:t>
                      </a:r>
                      <a:endParaRPr sz="1100" dirty="0">
                        <a:solidFill>
                          <a:schemeClr val="lt1"/>
                        </a:solidFill>
                        <a:latin typeface="Overpass ExtraBold"/>
                        <a:ea typeface="Overpass ExtraBold"/>
                        <a:cs typeface="Overpass ExtraBold"/>
                        <a:sym typeface="Overpass ExtraBol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extLst>
                  <a:ext uri="{0D108BD9-81ED-4DB2-BD59-A6C34878D82A}">
                    <a16:rowId xmlns:a16="http://schemas.microsoft.com/office/drawing/2014/main" val="10001"/>
                  </a:ext>
                </a:extLst>
              </a:tr>
              <a:tr h="820446">
                <a:tc>
                  <a:txBody>
                    <a:bodyPr/>
                    <a:lstStyle/>
                    <a:p>
                      <a:pPr marL="0" lvl="0" indent="0" algn="l" rtl="0">
                        <a:spcBef>
                          <a:spcPts val="0"/>
                        </a:spcBef>
                        <a:spcAft>
                          <a:spcPts val="0"/>
                        </a:spcAft>
                        <a:buNone/>
                      </a:pPr>
                      <a:r>
                        <a:rPr lang="en" sz="2100" b="1">
                          <a:solidFill>
                            <a:schemeClr val="accent6"/>
                          </a:solidFill>
                          <a:latin typeface="Fira Code"/>
                          <a:ea typeface="Fira Code"/>
                          <a:cs typeface="Fira Code"/>
                          <a:sym typeface="Fira Code"/>
                        </a:rPr>
                        <a:t>03</a:t>
                      </a:r>
                      <a:endParaRPr sz="2100" b="1">
                        <a:solidFill>
                          <a:schemeClr val="accent6"/>
                        </a:solidFill>
                        <a:latin typeface="Fira Code"/>
                        <a:ea typeface="Fira Code"/>
                        <a:cs typeface="Fira Code"/>
                        <a:sym typeface="Fira Cod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solidFill>
                      <a:schemeClr val="dk2"/>
                    </a:solidFill>
                  </a:tcPr>
                </a:tc>
                <a:tc>
                  <a:txBody>
                    <a:bodyPr/>
                    <a:lstStyle/>
                    <a:p>
                      <a:pPr marL="0" lvl="0" indent="0" algn="l" rtl="0">
                        <a:lnSpc>
                          <a:spcPct val="108000"/>
                        </a:lnSpc>
                        <a:spcBef>
                          <a:spcPts val="0"/>
                        </a:spcBef>
                        <a:spcAft>
                          <a:spcPts val="0"/>
                        </a:spcAft>
                        <a:buClr>
                          <a:schemeClr val="dk1"/>
                        </a:buClr>
                        <a:buSzPts val="1100"/>
                        <a:buFont typeface="Arial"/>
                        <a:buNone/>
                      </a:pPr>
                      <a:r>
                        <a:rPr lang="en-US" sz="1100" dirty="0">
                          <a:solidFill>
                            <a:schemeClr val="accent6"/>
                          </a:solidFill>
                          <a:latin typeface="Overpass ExtraBold"/>
                          <a:ea typeface="Overpass ExtraBold"/>
                          <a:cs typeface="Overpass ExtraBold"/>
                          <a:sym typeface="Overpass ExtraBold"/>
                        </a:rPr>
                        <a:t>Do not use cleaning products that are harmful to the environment and to us</a:t>
                      </a:r>
                      <a:endParaRPr sz="1000" dirty="0">
                        <a:solidFill>
                          <a:schemeClr val="accent6"/>
                        </a:solidFill>
                        <a:latin typeface="Overpass Medium"/>
                        <a:ea typeface="Overpass Medium"/>
                        <a:cs typeface="Overpass Medium"/>
                        <a:sym typeface="Overpass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527589">
                <a:tc>
                  <a:txBody>
                    <a:bodyPr/>
                    <a:lstStyle/>
                    <a:p>
                      <a:pPr marL="0" lvl="0" indent="0" algn="l" rtl="0">
                        <a:spcBef>
                          <a:spcPts val="0"/>
                        </a:spcBef>
                        <a:spcAft>
                          <a:spcPts val="0"/>
                        </a:spcAft>
                        <a:buNone/>
                      </a:pPr>
                      <a:r>
                        <a:rPr lang="en" sz="2100" b="1">
                          <a:solidFill>
                            <a:schemeClr val="accent3"/>
                          </a:solidFill>
                          <a:latin typeface="Fira Code"/>
                          <a:ea typeface="Fira Code"/>
                          <a:cs typeface="Fira Code"/>
                          <a:sym typeface="Fira Code"/>
                        </a:rPr>
                        <a:t>04</a:t>
                      </a:r>
                      <a:endParaRPr sz="2100" b="1">
                        <a:solidFill>
                          <a:schemeClr val="accent3"/>
                        </a:solidFill>
                        <a:latin typeface="Fira Code"/>
                        <a:ea typeface="Fira Code"/>
                        <a:cs typeface="Fira Code"/>
                        <a:sym typeface="Fira Cod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marR="0" lvl="0" indent="0" algn="l" defTabSz="914400" rtl="0" eaLnBrk="1" fontAlgn="auto" latinLnBrk="0" hangingPunct="1">
                        <a:lnSpc>
                          <a:spcPct val="108000"/>
                        </a:lnSpc>
                        <a:spcBef>
                          <a:spcPts val="0"/>
                        </a:spcBef>
                        <a:spcAft>
                          <a:spcPts val="0"/>
                        </a:spcAft>
                        <a:buClr>
                          <a:schemeClr val="dk1"/>
                        </a:buClr>
                        <a:buSzPts val="1100"/>
                        <a:buFont typeface="Arial"/>
                        <a:buNone/>
                        <a:tabLst/>
                        <a:defRPr/>
                      </a:pPr>
                      <a:r>
                        <a:rPr lang="en-US" sz="1200" dirty="0">
                          <a:solidFill>
                            <a:schemeClr val="accent6"/>
                          </a:solidFill>
                          <a:latin typeface="Overpass ExtraBold"/>
                          <a:ea typeface="Overpass ExtraBold"/>
                          <a:cs typeface="Overpass ExtraBold"/>
                          <a:sym typeface="Overpass ExtraBold"/>
                        </a:rPr>
                        <a:t>Buy local products</a:t>
                      </a:r>
                      <a:endParaRPr sz="1200" dirty="0">
                        <a:solidFill>
                          <a:schemeClr val="lt1"/>
                        </a:solidFill>
                        <a:latin typeface="Overpass ExtraBold"/>
                        <a:ea typeface="Overpass ExtraBold"/>
                        <a:cs typeface="Overpass ExtraBold"/>
                        <a:sym typeface="Overpass ExtraBol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extLst>
                  <a:ext uri="{0D108BD9-81ED-4DB2-BD59-A6C34878D82A}">
                    <a16:rowId xmlns:a16="http://schemas.microsoft.com/office/drawing/2014/main" val="10003"/>
                  </a:ext>
                </a:extLst>
              </a:tr>
              <a:tr h="984208">
                <a:tc>
                  <a:txBody>
                    <a:bodyPr/>
                    <a:lstStyle/>
                    <a:p>
                      <a:pPr marL="0" lvl="0" indent="0" algn="l" rtl="0">
                        <a:spcBef>
                          <a:spcPts val="0"/>
                        </a:spcBef>
                        <a:spcAft>
                          <a:spcPts val="0"/>
                        </a:spcAft>
                        <a:buNone/>
                      </a:pPr>
                      <a:r>
                        <a:rPr lang="en" sz="2100" b="1">
                          <a:solidFill>
                            <a:schemeClr val="accent6"/>
                          </a:solidFill>
                          <a:latin typeface="Fira Code"/>
                          <a:ea typeface="Fira Code"/>
                          <a:cs typeface="Fira Code"/>
                          <a:sym typeface="Fira Code"/>
                        </a:rPr>
                        <a:t>05</a:t>
                      </a:r>
                      <a:endParaRPr sz="2100" b="1">
                        <a:solidFill>
                          <a:schemeClr val="accent6"/>
                        </a:solidFill>
                        <a:latin typeface="Fira Code"/>
                        <a:ea typeface="Fira Code"/>
                        <a:cs typeface="Fira Code"/>
                        <a:sym typeface="Fira Cod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l" rtl="0">
                        <a:lnSpc>
                          <a:spcPct val="108000"/>
                        </a:lnSpc>
                        <a:spcBef>
                          <a:spcPts val="0"/>
                        </a:spcBef>
                        <a:spcAft>
                          <a:spcPts val="0"/>
                        </a:spcAft>
                        <a:buClr>
                          <a:schemeClr val="dk1"/>
                        </a:buClr>
                        <a:buSzPts val="1100"/>
                        <a:buFont typeface="Arial"/>
                        <a:buNone/>
                      </a:pPr>
                      <a:r>
                        <a:rPr lang="en-US" sz="1100" dirty="0">
                          <a:solidFill>
                            <a:schemeClr val="accent6"/>
                          </a:solidFill>
                          <a:latin typeface="Overpass ExtraBold"/>
                          <a:ea typeface="Overpass ExtraBold"/>
                          <a:cs typeface="Overpass ExtraBold"/>
                          <a:sym typeface="Overpass ExtraBold"/>
                        </a:rPr>
                        <a:t>Maintain air conditioners. As their main function cause cfcs to escape into the atmosphere.</a:t>
                      </a:r>
                      <a:endParaRPr sz="1200" dirty="0">
                        <a:solidFill>
                          <a:schemeClr val="lt1"/>
                        </a:solidFill>
                        <a:latin typeface="Overpass ExtraBold"/>
                        <a:ea typeface="Overpass ExtraBold"/>
                        <a:cs typeface="Overpass ExtraBold"/>
                        <a:sym typeface="Overpass ExtraBol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extLst>
                  <a:ext uri="{0D108BD9-81ED-4DB2-BD59-A6C34878D82A}">
                    <a16:rowId xmlns:a16="http://schemas.microsoft.com/office/drawing/2014/main" val="10004"/>
                  </a:ext>
                </a:extLst>
              </a:tr>
              <a:tr h="527589">
                <a:tc>
                  <a:txBody>
                    <a:bodyPr/>
                    <a:lstStyle/>
                    <a:p>
                      <a:pPr marL="0" lvl="0" indent="0" algn="l" rtl="0">
                        <a:spcBef>
                          <a:spcPts val="0"/>
                        </a:spcBef>
                        <a:spcAft>
                          <a:spcPts val="0"/>
                        </a:spcAft>
                        <a:buNone/>
                      </a:pPr>
                      <a:endParaRPr sz="2100" b="1" dirty="0">
                        <a:solidFill>
                          <a:schemeClr val="accent3"/>
                        </a:solidFill>
                        <a:latin typeface="Fira Code"/>
                        <a:ea typeface="Fira Code"/>
                        <a:cs typeface="Fira Code"/>
                        <a:sym typeface="Fira Cod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08000"/>
                        </a:lnSpc>
                        <a:spcBef>
                          <a:spcPts val="0"/>
                        </a:spcBef>
                        <a:spcAft>
                          <a:spcPts val="0"/>
                        </a:spcAft>
                        <a:buClr>
                          <a:schemeClr val="dk1"/>
                        </a:buClr>
                        <a:buSzPts val="1100"/>
                        <a:buFont typeface="Arial"/>
                        <a:buNone/>
                      </a:pPr>
                      <a:endParaRPr sz="1200" dirty="0">
                        <a:solidFill>
                          <a:schemeClr val="lt1"/>
                        </a:solidFill>
                        <a:latin typeface="Overpass ExtraBold"/>
                        <a:ea typeface="Overpass ExtraBold"/>
                        <a:cs typeface="Overpass ExtraBold"/>
                        <a:sym typeface="Overpass ExtraBol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06" name="Google Shape;206;p39"/>
          <p:cNvSpPr txBox="1"/>
          <p:nvPr/>
        </p:nvSpPr>
        <p:spPr>
          <a:xfrm>
            <a:off x="1307375" y="1771862"/>
            <a:ext cx="2445900" cy="738664"/>
          </a:xfrm>
          <a:prstGeom prst="rect">
            <a:avLst/>
          </a:prstGeom>
          <a:noFill/>
          <a:ln>
            <a:noFill/>
          </a:ln>
        </p:spPr>
        <p:txBody>
          <a:bodyPr spcFirstLastPara="1" wrap="square" lIns="0" tIns="0" rIns="0" bIns="0" anchor="t" anchorCtr="0">
            <a:spAutoFit/>
          </a:bodyPr>
          <a:lstStyle/>
          <a:p>
            <a:pPr marL="0" lvl="0" indent="0" algn="ctr" rtl="0">
              <a:lnSpc>
                <a:spcPct val="80000"/>
              </a:lnSpc>
              <a:spcBef>
                <a:spcPts val="0"/>
              </a:spcBef>
              <a:spcAft>
                <a:spcPts val="0"/>
              </a:spcAft>
              <a:buNone/>
            </a:pPr>
            <a:r>
              <a:rPr lang="en-US" sz="3000" dirty="0">
                <a:solidFill>
                  <a:schemeClr val="lt1"/>
                </a:solidFill>
                <a:latin typeface="Fira Sans Black"/>
                <a:ea typeface="Fira Sans Black"/>
                <a:cs typeface="Fira Sans Black"/>
                <a:sym typeface="Fira Sans Black"/>
              </a:rPr>
              <a:t>Solutions for the problem</a:t>
            </a:r>
            <a:endParaRPr sz="3000" dirty="0">
              <a:solidFill>
                <a:schemeClr val="lt1"/>
              </a:solidFill>
              <a:latin typeface="Fira Sans Black"/>
              <a:ea typeface="Fira Sans Black"/>
              <a:cs typeface="Fira Sans Black"/>
              <a:sym typeface="Fira Sans Black"/>
            </a:endParaRPr>
          </a:p>
        </p:txBody>
      </p:sp>
      <p:sp>
        <p:nvSpPr>
          <p:cNvPr id="207" name="Google Shape;207;p39"/>
          <p:cNvSpPr txBox="1"/>
          <p:nvPr/>
        </p:nvSpPr>
        <p:spPr>
          <a:xfrm>
            <a:off x="1614363" y="3201651"/>
            <a:ext cx="2020800" cy="2463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 sz="1600" dirty="0">
                <a:solidFill>
                  <a:schemeClr val="accent3"/>
                </a:solidFill>
                <a:latin typeface="Overpass"/>
                <a:ea typeface="Overpass"/>
                <a:cs typeface="Overpass"/>
                <a:sym typeface="Overpass"/>
              </a:rPr>
              <a:t>2 October2022</a:t>
            </a:r>
            <a:endParaRPr sz="1600" dirty="0">
              <a:solidFill>
                <a:schemeClr val="accent3"/>
              </a:solidFill>
              <a:latin typeface="Overpass"/>
              <a:ea typeface="Overpass"/>
              <a:cs typeface="Overpass"/>
              <a:sym typeface="Overpass"/>
            </a:endParaRPr>
          </a:p>
        </p:txBody>
      </p:sp>
      <p:pic>
        <p:nvPicPr>
          <p:cNvPr id="208" name="Google Shape;208;p39"/>
          <p:cNvPicPr preferRelativeResize="0"/>
          <p:nvPr/>
        </p:nvPicPr>
        <p:blipFill rotWithShape="1">
          <a:blip r:embed="rId3">
            <a:alphaModFix amt="35000"/>
          </a:blip>
          <a:srcRect l="4933" t="6691" b="3242"/>
          <a:stretch/>
        </p:blipFill>
        <p:spPr>
          <a:xfrm>
            <a:off x="3978888" y="83631"/>
            <a:ext cx="4968849" cy="476157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08"/>
                                        </p:tgtEl>
                                        <p:attrNameLst>
                                          <p:attrName>style.visibility</p:attrName>
                                        </p:attrNameLst>
                                      </p:cBhvr>
                                      <p:to>
                                        <p:strVal val="visible"/>
                                      </p:to>
                                    </p:set>
                                    <p:animEffect transition="in" filter="circle(in)">
                                      <p:cBhvr>
                                        <p:cTn id="7" dur="2000"/>
                                        <p:tgtEl>
                                          <p:spTgt spid="2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73"/>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685" name="Google Shape;685;p73"/>
          <p:cNvSpPr txBox="1"/>
          <p:nvPr/>
        </p:nvSpPr>
        <p:spPr>
          <a:xfrm>
            <a:off x="704850" y="721125"/>
            <a:ext cx="6534300" cy="369300"/>
          </a:xfrm>
          <a:prstGeom prst="rect">
            <a:avLst/>
          </a:prstGeom>
          <a:noFill/>
          <a:ln>
            <a:noFill/>
          </a:ln>
        </p:spPr>
        <p:txBody>
          <a:bodyPr spcFirstLastPara="1" wrap="square" lIns="0" tIns="0" rIns="0" bIns="0" anchor="t" anchorCtr="0">
            <a:spAutoFit/>
          </a:bodyPr>
          <a:lstStyle/>
          <a:p>
            <a:pPr marL="0" lvl="0" indent="0" algn="l" rtl="0">
              <a:lnSpc>
                <a:spcPct val="80000"/>
              </a:lnSpc>
              <a:spcBef>
                <a:spcPts val="0"/>
              </a:spcBef>
              <a:spcAft>
                <a:spcPts val="0"/>
              </a:spcAft>
              <a:buNone/>
            </a:pPr>
            <a:r>
              <a:rPr lang="en-US" sz="3000" dirty="0">
                <a:solidFill>
                  <a:schemeClr val="lt1"/>
                </a:solidFill>
                <a:latin typeface="Fira Sans Black"/>
                <a:ea typeface="Fira Sans Black"/>
                <a:cs typeface="Fira Sans Black"/>
                <a:sym typeface="Fira Sans Black"/>
              </a:rPr>
              <a:t>Future project implementation</a:t>
            </a:r>
            <a:endParaRPr sz="3000" dirty="0">
              <a:solidFill>
                <a:schemeClr val="lt1"/>
              </a:solidFill>
              <a:latin typeface="Fira Sans Black"/>
              <a:ea typeface="Fira Sans Black"/>
              <a:cs typeface="Fira Sans Black"/>
              <a:sym typeface="Fira Sans Black"/>
            </a:endParaRPr>
          </a:p>
        </p:txBody>
      </p:sp>
      <p:sp>
        <p:nvSpPr>
          <p:cNvPr id="686" name="Google Shape;686;p73"/>
          <p:cNvSpPr/>
          <p:nvPr/>
        </p:nvSpPr>
        <p:spPr>
          <a:xfrm>
            <a:off x="685800" y="1362075"/>
            <a:ext cx="1666800" cy="453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7" name="Google Shape;687;p73"/>
          <p:cNvCxnSpPr/>
          <p:nvPr/>
        </p:nvCxnSpPr>
        <p:spPr>
          <a:xfrm flipH="1">
            <a:off x="390600" y="-9525"/>
            <a:ext cx="28500" cy="5162400"/>
          </a:xfrm>
          <a:prstGeom prst="straightConnector1">
            <a:avLst/>
          </a:prstGeom>
          <a:noFill/>
          <a:ln w="19050" cap="flat" cmpd="sng">
            <a:solidFill>
              <a:schemeClr val="lt1"/>
            </a:solidFill>
            <a:prstDash val="solid"/>
            <a:round/>
            <a:headEnd type="none" w="med" len="med"/>
            <a:tailEnd type="none" w="med" len="med"/>
          </a:ln>
        </p:spPr>
      </p:cxnSp>
      <p:sp>
        <p:nvSpPr>
          <p:cNvPr id="688" name="Google Shape;688;p73"/>
          <p:cNvSpPr/>
          <p:nvPr/>
        </p:nvSpPr>
        <p:spPr>
          <a:xfrm>
            <a:off x="304800" y="1488975"/>
            <a:ext cx="200100" cy="200100"/>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73"/>
          <p:cNvSpPr/>
          <p:nvPr/>
        </p:nvSpPr>
        <p:spPr>
          <a:xfrm>
            <a:off x="304800" y="2116088"/>
            <a:ext cx="200100" cy="200100"/>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73"/>
          <p:cNvSpPr/>
          <p:nvPr/>
        </p:nvSpPr>
        <p:spPr>
          <a:xfrm>
            <a:off x="304800" y="2763788"/>
            <a:ext cx="200100" cy="200100"/>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73"/>
          <p:cNvSpPr/>
          <p:nvPr/>
        </p:nvSpPr>
        <p:spPr>
          <a:xfrm>
            <a:off x="304800" y="3390900"/>
            <a:ext cx="200100" cy="200100"/>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73"/>
          <p:cNvSpPr/>
          <p:nvPr/>
        </p:nvSpPr>
        <p:spPr>
          <a:xfrm>
            <a:off x="304800" y="4038600"/>
            <a:ext cx="200100" cy="200100"/>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73"/>
          <p:cNvSpPr txBox="1"/>
          <p:nvPr/>
        </p:nvSpPr>
        <p:spPr>
          <a:xfrm>
            <a:off x="723900" y="1381275"/>
            <a:ext cx="1552500" cy="38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dirty="0">
                <a:solidFill>
                  <a:schemeClr val="lt1"/>
                </a:solidFill>
                <a:latin typeface="Fira Sans Black"/>
                <a:ea typeface="Fira Sans Black"/>
                <a:cs typeface="Fira Sans Black"/>
                <a:sym typeface="Fira Sans Black"/>
              </a:rPr>
              <a:t>1</a:t>
            </a:r>
            <a:endParaRPr sz="1300" dirty="0">
              <a:solidFill>
                <a:schemeClr val="lt1"/>
              </a:solidFill>
              <a:latin typeface="Fira Sans Black"/>
              <a:ea typeface="Fira Sans Black"/>
              <a:cs typeface="Fira Sans Black"/>
              <a:sym typeface="Fira Sans Black"/>
            </a:endParaRPr>
          </a:p>
        </p:txBody>
      </p:sp>
      <p:sp>
        <p:nvSpPr>
          <p:cNvPr id="694" name="Google Shape;694;p73"/>
          <p:cNvSpPr/>
          <p:nvPr/>
        </p:nvSpPr>
        <p:spPr>
          <a:xfrm>
            <a:off x="685800" y="1990725"/>
            <a:ext cx="1666800" cy="453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73"/>
          <p:cNvSpPr txBox="1"/>
          <p:nvPr/>
        </p:nvSpPr>
        <p:spPr>
          <a:xfrm>
            <a:off x="723900" y="2009925"/>
            <a:ext cx="1552500" cy="38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dirty="0">
                <a:solidFill>
                  <a:schemeClr val="lt1"/>
                </a:solidFill>
                <a:latin typeface="Fira Sans Black"/>
                <a:ea typeface="Fira Sans Black"/>
                <a:cs typeface="Fira Sans Black"/>
                <a:sym typeface="Fira Sans Black"/>
              </a:rPr>
              <a:t>2</a:t>
            </a:r>
            <a:endParaRPr sz="1300" dirty="0">
              <a:solidFill>
                <a:schemeClr val="lt1"/>
              </a:solidFill>
              <a:latin typeface="Fira Sans Black"/>
              <a:ea typeface="Fira Sans Black"/>
              <a:cs typeface="Fira Sans Black"/>
              <a:sym typeface="Fira Sans Black"/>
            </a:endParaRPr>
          </a:p>
        </p:txBody>
      </p:sp>
      <p:sp>
        <p:nvSpPr>
          <p:cNvPr id="696" name="Google Shape;696;p73"/>
          <p:cNvSpPr/>
          <p:nvPr/>
        </p:nvSpPr>
        <p:spPr>
          <a:xfrm>
            <a:off x="666750" y="2619375"/>
            <a:ext cx="1666800" cy="453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73"/>
          <p:cNvSpPr txBox="1"/>
          <p:nvPr/>
        </p:nvSpPr>
        <p:spPr>
          <a:xfrm>
            <a:off x="704850" y="2638575"/>
            <a:ext cx="1552500" cy="38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dirty="0">
                <a:solidFill>
                  <a:schemeClr val="lt1"/>
                </a:solidFill>
                <a:latin typeface="Fira Sans Black"/>
                <a:ea typeface="Fira Sans Black"/>
                <a:cs typeface="Fira Sans Black"/>
                <a:sym typeface="Fira Sans Black"/>
              </a:rPr>
              <a:t>3</a:t>
            </a:r>
            <a:endParaRPr sz="1300" dirty="0">
              <a:solidFill>
                <a:schemeClr val="lt1"/>
              </a:solidFill>
              <a:latin typeface="Fira Sans Black"/>
              <a:ea typeface="Fira Sans Black"/>
              <a:cs typeface="Fira Sans Black"/>
              <a:sym typeface="Fira Sans Black"/>
            </a:endParaRPr>
          </a:p>
        </p:txBody>
      </p:sp>
      <p:sp>
        <p:nvSpPr>
          <p:cNvPr id="698" name="Google Shape;698;p73"/>
          <p:cNvSpPr/>
          <p:nvPr/>
        </p:nvSpPr>
        <p:spPr>
          <a:xfrm>
            <a:off x="666750" y="3248025"/>
            <a:ext cx="1666800" cy="453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73"/>
          <p:cNvSpPr txBox="1"/>
          <p:nvPr/>
        </p:nvSpPr>
        <p:spPr>
          <a:xfrm>
            <a:off x="704850" y="3267225"/>
            <a:ext cx="1552500" cy="38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dirty="0">
                <a:solidFill>
                  <a:schemeClr val="lt1"/>
                </a:solidFill>
                <a:latin typeface="Fira Sans Black"/>
                <a:ea typeface="Fira Sans Black"/>
                <a:cs typeface="Fira Sans Black"/>
                <a:sym typeface="Fira Sans Black"/>
              </a:rPr>
              <a:t>4</a:t>
            </a:r>
            <a:endParaRPr sz="1300" dirty="0">
              <a:solidFill>
                <a:schemeClr val="lt1"/>
              </a:solidFill>
              <a:latin typeface="Fira Sans Black"/>
              <a:ea typeface="Fira Sans Black"/>
              <a:cs typeface="Fira Sans Black"/>
              <a:sym typeface="Fira Sans Black"/>
            </a:endParaRPr>
          </a:p>
        </p:txBody>
      </p:sp>
      <p:sp>
        <p:nvSpPr>
          <p:cNvPr id="700" name="Google Shape;700;p73"/>
          <p:cNvSpPr/>
          <p:nvPr/>
        </p:nvSpPr>
        <p:spPr>
          <a:xfrm>
            <a:off x="647700" y="3876675"/>
            <a:ext cx="1666800" cy="4539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73"/>
          <p:cNvSpPr txBox="1"/>
          <p:nvPr/>
        </p:nvSpPr>
        <p:spPr>
          <a:xfrm>
            <a:off x="685800" y="3895875"/>
            <a:ext cx="1552500" cy="38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dirty="0">
                <a:solidFill>
                  <a:schemeClr val="dk2"/>
                </a:solidFill>
                <a:latin typeface="Fira Sans Black"/>
                <a:ea typeface="Fira Sans Black"/>
                <a:cs typeface="Fira Sans Black"/>
                <a:sym typeface="Fira Sans Black"/>
              </a:rPr>
              <a:t>5</a:t>
            </a:r>
            <a:endParaRPr sz="1300" dirty="0">
              <a:solidFill>
                <a:schemeClr val="dk2"/>
              </a:solidFill>
              <a:latin typeface="Fira Sans Black"/>
              <a:ea typeface="Fira Sans Black"/>
              <a:cs typeface="Fira Sans Black"/>
              <a:sym typeface="Fira Sans Black"/>
            </a:endParaRPr>
          </a:p>
        </p:txBody>
      </p:sp>
      <p:sp>
        <p:nvSpPr>
          <p:cNvPr id="702" name="Google Shape;702;p73"/>
          <p:cNvSpPr txBox="1"/>
          <p:nvPr/>
        </p:nvSpPr>
        <p:spPr>
          <a:xfrm>
            <a:off x="2610225" y="1331175"/>
            <a:ext cx="5552700" cy="379304"/>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1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Black"/>
              </a:rPr>
              <a:t>D</a:t>
            </a:r>
            <a:r>
              <a:rPr lang="en" sz="11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Black"/>
              </a:rPr>
              <a:t>evelop a common channel in telegram for like-minded people to discuss Ozone layer</a:t>
            </a:r>
            <a:endParaRPr sz="11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a:endParaRPr>
          </a:p>
        </p:txBody>
      </p:sp>
      <p:sp>
        <p:nvSpPr>
          <p:cNvPr id="703" name="Google Shape;703;p73"/>
          <p:cNvSpPr txBox="1"/>
          <p:nvPr/>
        </p:nvSpPr>
        <p:spPr>
          <a:xfrm>
            <a:off x="2610225" y="1959825"/>
            <a:ext cx="5552700" cy="36160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Black"/>
              </a:rPr>
              <a:t>C</a:t>
            </a:r>
            <a:r>
              <a:rPr lang="en"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Black"/>
              </a:rPr>
              <a:t>reate web-site that contains full informartion about Ozone layer </a:t>
            </a:r>
            <a:endParaRPr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a:endParaRPr>
          </a:p>
        </p:txBody>
      </p:sp>
      <p:sp>
        <p:nvSpPr>
          <p:cNvPr id="704" name="Google Shape;704;p73"/>
          <p:cNvSpPr txBox="1"/>
          <p:nvPr/>
        </p:nvSpPr>
        <p:spPr>
          <a:xfrm>
            <a:off x="2610225" y="2588475"/>
            <a:ext cx="5552700" cy="538579"/>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Black"/>
              </a:rPr>
              <a:t>M</a:t>
            </a:r>
            <a:r>
              <a:rPr lang="en"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Black"/>
              </a:rPr>
              <a:t>ake a small quize to check a fundamental knowledge of people and importance of ozone layer</a:t>
            </a:r>
            <a:endParaRPr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a:endParaRPr>
          </a:p>
        </p:txBody>
      </p:sp>
      <p:sp>
        <p:nvSpPr>
          <p:cNvPr id="705" name="Google Shape;705;p73"/>
          <p:cNvSpPr txBox="1"/>
          <p:nvPr/>
        </p:nvSpPr>
        <p:spPr>
          <a:xfrm>
            <a:off x="2610225" y="3217125"/>
            <a:ext cx="5552700" cy="36160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Black"/>
              </a:rPr>
              <a:t>Try to find solution to ozone layer destruction</a:t>
            </a:r>
            <a:endParaRPr lang="en-US"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a:endParaRPr>
          </a:p>
        </p:txBody>
      </p:sp>
      <p:sp>
        <p:nvSpPr>
          <p:cNvPr id="706" name="Google Shape;706;p73"/>
          <p:cNvSpPr txBox="1"/>
          <p:nvPr/>
        </p:nvSpPr>
        <p:spPr>
          <a:xfrm>
            <a:off x="2610225" y="3845775"/>
            <a:ext cx="5552700" cy="36160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a:rPr>
              <a:t>Attract people , especially teenagers to science and IT field</a:t>
            </a:r>
            <a:endParaRPr sz="1000" dirty="0">
              <a:solidFill>
                <a:schemeClr val="lt1"/>
              </a:solidFill>
              <a:latin typeface="Nirmala Text" panose="020B0502040204020203" pitchFamily="34" charset="0"/>
              <a:ea typeface="Nirmala Text" panose="020B0502040204020203" pitchFamily="34" charset="0"/>
              <a:cs typeface="Nirmala Text" panose="020B0502040204020203" pitchFamily="34" charset="0"/>
              <a:sym typeface="Overpas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62"/>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cxnSp>
        <p:nvCxnSpPr>
          <p:cNvPr id="434" name="Google Shape;434;p62"/>
          <p:cNvCxnSpPr/>
          <p:nvPr/>
        </p:nvCxnSpPr>
        <p:spPr>
          <a:xfrm>
            <a:off x="423920" y="791074"/>
            <a:ext cx="0" cy="2600400"/>
          </a:xfrm>
          <a:prstGeom prst="straightConnector1">
            <a:avLst/>
          </a:prstGeom>
          <a:noFill/>
          <a:ln w="28575" cap="flat" cmpd="sng">
            <a:solidFill>
              <a:schemeClr val="lt1"/>
            </a:solidFill>
            <a:prstDash val="solid"/>
            <a:round/>
            <a:headEnd type="none" w="med" len="med"/>
            <a:tailEnd type="none" w="med" len="med"/>
          </a:ln>
        </p:spPr>
      </p:cxnSp>
      <p:sp>
        <p:nvSpPr>
          <p:cNvPr id="436" name="Google Shape;436;p62"/>
          <p:cNvSpPr txBox="1"/>
          <p:nvPr/>
        </p:nvSpPr>
        <p:spPr>
          <a:xfrm>
            <a:off x="892370" y="392100"/>
            <a:ext cx="5772000" cy="369332"/>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2400" b="1" dirty="0">
                <a:solidFill>
                  <a:schemeClr val="bg1"/>
                </a:solidFill>
                <a:latin typeface="Overpass"/>
                <a:ea typeface="Overpass"/>
                <a:cs typeface="Overpass"/>
                <a:sym typeface="Overpass"/>
              </a:rPr>
              <a:t>Aim of </a:t>
            </a:r>
            <a:r>
              <a:rPr lang="en" sz="2400" b="1" dirty="0">
                <a:solidFill>
                  <a:schemeClr val="bg1"/>
                </a:solidFill>
                <a:latin typeface="Nirmala UI" panose="020B0502040204020203" pitchFamily="34" charset="0"/>
                <a:ea typeface="Nirmala UI" panose="020B0502040204020203" pitchFamily="34" charset="0"/>
                <a:cs typeface="Nirmala UI" panose="020B0502040204020203" pitchFamily="34" charset="0"/>
                <a:sym typeface="Overpass"/>
              </a:rPr>
              <a:t>our</a:t>
            </a:r>
            <a:r>
              <a:rPr lang="en" sz="2400" b="1" dirty="0">
                <a:solidFill>
                  <a:schemeClr val="bg1"/>
                </a:solidFill>
                <a:latin typeface="Overpass"/>
                <a:ea typeface="Overpass"/>
                <a:cs typeface="Overpass"/>
                <a:sym typeface="Overpass"/>
              </a:rPr>
              <a:t> project</a:t>
            </a:r>
            <a:endParaRPr sz="2400" b="1" dirty="0">
              <a:solidFill>
                <a:schemeClr val="bg1"/>
              </a:solidFill>
              <a:latin typeface="Overpass"/>
              <a:ea typeface="Overpass"/>
              <a:cs typeface="Overpass"/>
              <a:sym typeface="Overpass"/>
            </a:endParaRPr>
          </a:p>
        </p:txBody>
      </p:sp>
      <p:sp>
        <p:nvSpPr>
          <p:cNvPr id="2" name="TextBox 1">
            <a:extLst>
              <a:ext uri="{FF2B5EF4-FFF2-40B4-BE49-F238E27FC236}">
                <a16:creationId xmlns:a16="http://schemas.microsoft.com/office/drawing/2014/main" id="{276A19DE-DBD3-1D63-2B47-B2C834B9B0CC}"/>
              </a:ext>
            </a:extLst>
          </p:cNvPr>
          <p:cNvSpPr txBox="1"/>
          <p:nvPr/>
        </p:nvSpPr>
        <p:spPr>
          <a:xfrm>
            <a:off x="787519" y="1025250"/>
            <a:ext cx="4797337" cy="1600438"/>
          </a:xfrm>
          <a:prstGeom prst="rect">
            <a:avLst/>
          </a:prstGeom>
          <a:noFill/>
        </p:spPr>
        <p:txBody>
          <a:bodyPr wrap="square" rtlCol="0">
            <a:spAutoFit/>
          </a:bodyPr>
          <a:lstStyle/>
          <a:p>
            <a:r>
              <a:rPr lang="en-US" dirty="0">
                <a:solidFill>
                  <a:schemeClr val="bg1"/>
                </a:solidFill>
              </a:rPr>
              <a:t>Our aim is to involve people, especially teenagers to consciousness of science and IT fields. To develop a method to improve public awareness and understanding about ozone layer. Additionally, to elucidate how ozone destruction is detrimental to community.</a:t>
            </a:r>
          </a:p>
          <a:p>
            <a:r>
              <a:rPr lang="en-US" dirty="0">
                <a:solidFill>
                  <a:schemeClr val="bg1"/>
                </a:solidFill>
              </a:rPr>
              <a:t>We want to</a:t>
            </a:r>
            <a:r>
              <a:rPr lang="ru-RU" dirty="0">
                <a:solidFill>
                  <a:schemeClr val="bg1"/>
                </a:solidFill>
              </a:rPr>
              <a:t> </a:t>
            </a:r>
            <a:r>
              <a:rPr lang="en-US" dirty="0">
                <a:solidFill>
                  <a:schemeClr val="bg1"/>
                </a:solidFill>
              </a:rPr>
              <a:t>convey that people have to find solution before the issue occurs.</a:t>
            </a:r>
          </a:p>
        </p:txBody>
      </p:sp>
      <p:pic>
        <p:nvPicPr>
          <p:cNvPr id="4" name="Picture 3">
            <a:extLst>
              <a:ext uri="{FF2B5EF4-FFF2-40B4-BE49-F238E27FC236}">
                <a16:creationId xmlns:a16="http://schemas.microsoft.com/office/drawing/2014/main" id="{3BA0CA9B-D723-67E2-029D-EF2998DF261D}"/>
              </a:ext>
            </a:extLst>
          </p:cNvPr>
          <p:cNvPicPr>
            <a:picLocks noChangeAspect="1"/>
          </p:cNvPicPr>
          <p:nvPr/>
        </p:nvPicPr>
        <p:blipFill>
          <a:blip r:embed="rId3"/>
          <a:stretch>
            <a:fillRect/>
          </a:stretch>
        </p:blipFill>
        <p:spPr>
          <a:xfrm>
            <a:off x="1800028" y="2625688"/>
            <a:ext cx="4357374" cy="2451023"/>
          </a:xfrm>
          <a:prstGeom prst="rect">
            <a:avLst/>
          </a:prstGeom>
        </p:spPr>
      </p:pic>
      <p:pic>
        <p:nvPicPr>
          <p:cNvPr id="6" name="Picture 5">
            <a:extLst>
              <a:ext uri="{FF2B5EF4-FFF2-40B4-BE49-F238E27FC236}">
                <a16:creationId xmlns:a16="http://schemas.microsoft.com/office/drawing/2014/main" id="{A15AA753-6BF5-C9B4-1067-53ABFC8A9FC8}"/>
              </a:ext>
            </a:extLst>
          </p:cNvPr>
          <p:cNvPicPr>
            <a:picLocks noChangeAspect="1"/>
          </p:cNvPicPr>
          <p:nvPr/>
        </p:nvPicPr>
        <p:blipFill>
          <a:blip r:embed="rId4"/>
          <a:stretch>
            <a:fillRect/>
          </a:stretch>
        </p:blipFill>
        <p:spPr>
          <a:xfrm>
            <a:off x="6664370" y="116097"/>
            <a:ext cx="2169079" cy="429122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70"/>
          <p:cNvSpPr/>
          <p:nvPr/>
        </p:nvSpPr>
        <p:spPr>
          <a:xfrm>
            <a:off x="197944" y="1207585"/>
            <a:ext cx="1324920" cy="2210265"/>
          </a:xfrm>
          <a:prstGeom prst="roundRect">
            <a:avLst>
              <a:gd name="adj" fmla="val 8415"/>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 name="Google Shape;598;p70"/>
          <p:cNvSpPr/>
          <p:nvPr/>
        </p:nvSpPr>
        <p:spPr>
          <a:xfrm>
            <a:off x="1682776" y="1207585"/>
            <a:ext cx="1324920" cy="2210265"/>
          </a:xfrm>
          <a:prstGeom prst="roundRect">
            <a:avLst>
              <a:gd name="adj" fmla="val 84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70"/>
          <p:cNvSpPr/>
          <p:nvPr/>
        </p:nvSpPr>
        <p:spPr>
          <a:xfrm>
            <a:off x="3150879" y="1207585"/>
            <a:ext cx="1324920" cy="2210265"/>
          </a:xfrm>
          <a:prstGeom prst="roundRect">
            <a:avLst>
              <a:gd name="adj" fmla="val 841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70"/>
          <p:cNvSpPr/>
          <p:nvPr/>
        </p:nvSpPr>
        <p:spPr>
          <a:xfrm>
            <a:off x="4686581" y="1164839"/>
            <a:ext cx="1324920" cy="2210265"/>
          </a:xfrm>
          <a:prstGeom prst="roundRect">
            <a:avLst>
              <a:gd name="adj" fmla="val 8415"/>
            </a:avLst>
          </a:prstGeom>
          <a:solidFill>
            <a:schemeClr val="accent3">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601" name="Google Shape;601;p70"/>
          <p:cNvSpPr txBox="1">
            <a:spLocks noGrp="1"/>
          </p:cNvSpPr>
          <p:nvPr>
            <p:ph type="sldNum" idx="12"/>
          </p:nvPr>
        </p:nvSpPr>
        <p:spPr>
          <a:xfrm>
            <a:off x="8461325" y="4751400"/>
            <a:ext cx="197400" cy="1233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618" name="Google Shape;618;p70"/>
          <p:cNvSpPr txBox="1"/>
          <p:nvPr/>
        </p:nvSpPr>
        <p:spPr>
          <a:xfrm>
            <a:off x="210947" y="565895"/>
            <a:ext cx="6534300" cy="369300"/>
          </a:xfrm>
          <a:prstGeom prst="rect">
            <a:avLst/>
          </a:prstGeom>
          <a:noFill/>
          <a:ln>
            <a:noFill/>
          </a:ln>
        </p:spPr>
        <p:txBody>
          <a:bodyPr spcFirstLastPara="1" wrap="square" lIns="0" tIns="0" rIns="0" bIns="0" anchor="t" anchorCtr="0">
            <a:spAutoFit/>
          </a:bodyPr>
          <a:lstStyle/>
          <a:p>
            <a:pPr marL="0" lvl="0" indent="0" algn="l" rtl="0">
              <a:lnSpc>
                <a:spcPct val="80000"/>
              </a:lnSpc>
              <a:spcBef>
                <a:spcPts val="0"/>
              </a:spcBef>
              <a:spcAft>
                <a:spcPts val="0"/>
              </a:spcAft>
              <a:buNone/>
            </a:pPr>
            <a:r>
              <a:rPr lang="en" sz="3000" dirty="0">
                <a:solidFill>
                  <a:schemeClr val="lt1"/>
                </a:solidFill>
                <a:latin typeface="Fira Sans Black"/>
                <a:ea typeface="Fira Sans Black"/>
                <a:cs typeface="Fira Sans Black"/>
                <a:sym typeface="Fira Sans Black"/>
              </a:rPr>
              <a:t>Meat the team</a:t>
            </a:r>
            <a:endParaRPr sz="3000" dirty="0">
              <a:solidFill>
                <a:schemeClr val="lt1"/>
              </a:solidFill>
              <a:latin typeface="Fira Sans Black"/>
              <a:ea typeface="Fira Sans Black"/>
              <a:cs typeface="Fira Sans Black"/>
              <a:sym typeface="Fira Sans Black"/>
            </a:endParaRPr>
          </a:p>
        </p:txBody>
      </p:sp>
      <p:cxnSp>
        <p:nvCxnSpPr>
          <p:cNvPr id="619" name="Google Shape;619;p70"/>
          <p:cNvCxnSpPr>
            <a:cxnSpLocks/>
          </p:cNvCxnSpPr>
          <p:nvPr/>
        </p:nvCxnSpPr>
        <p:spPr>
          <a:xfrm flipH="1">
            <a:off x="465420" y="1466479"/>
            <a:ext cx="223747" cy="0"/>
          </a:xfrm>
          <a:prstGeom prst="straightConnector1">
            <a:avLst/>
          </a:prstGeom>
          <a:noFill/>
          <a:ln w="76200" cap="flat" cmpd="sng">
            <a:solidFill>
              <a:schemeClr val="accent2"/>
            </a:solidFill>
            <a:prstDash val="solid"/>
            <a:round/>
            <a:headEnd type="none" w="med" len="med"/>
            <a:tailEnd type="none" w="med" len="med"/>
          </a:ln>
        </p:spPr>
      </p:cxnSp>
      <p:cxnSp>
        <p:nvCxnSpPr>
          <p:cNvPr id="6" name="Google Shape;619;p70">
            <a:extLst>
              <a:ext uri="{FF2B5EF4-FFF2-40B4-BE49-F238E27FC236}">
                <a16:creationId xmlns:a16="http://schemas.microsoft.com/office/drawing/2014/main" id="{08DD82F5-B96B-DF64-D010-EF34AEFE5696}"/>
              </a:ext>
            </a:extLst>
          </p:cNvPr>
          <p:cNvCxnSpPr>
            <a:cxnSpLocks/>
          </p:cNvCxnSpPr>
          <p:nvPr/>
        </p:nvCxnSpPr>
        <p:spPr>
          <a:xfrm flipH="1">
            <a:off x="1988284" y="1468430"/>
            <a:ext cx="223747" cy="0"/>
          </a:xfrm>
          <a:prstGeom prst="straightConnector1">
            <a:avLst/>
          </a:prstGeom>
          <a:noFill/>
          <a:ln w="76200" cap="flat" cmpd="sng">
            <a:solidFill>
              <a:schemeClr val="accent2"/>
            </a:solidFill>
            <a:prstDash val="solid"/>
            <a:round/>
            <a:headEnd type="none" w="med" len="med"/>
            <a:tailEnd type="none" w="med" len="med"/>
          </a:ln>
        </p:spPr>
      </p:cxnSp>
      <p:cxnSp>
        <p:nvCxnSpPr>
          <p:cNvPr id="7" name="Google Shape;619;p70">
            <a:extLst>
              <a:ext uri="{FF2B5EF4-FFF2-40B4-BE49-F238E27FC236}">
                <a16:creationId xmlns:a16="http://schemas.microsoft.com/office/drawing/2014/main" id="{D0DEC92D-8198-1789-A8E1-5C56EAC683DA}"/>
              </a:ext>
            </a:extLst>
          </p:cNvPr>
          <p:cNvCxnSpPr>
            <a:cxnSpLocks/>
          </p:cNvCxnSpPr>
          <p:nvPr/>
        </p:nvCxnSpPr>
        <p:spPr>
          <a:xfrm flipH="1">
            <a:off x="3478097" y="1485065"/>
            <a:ext cx="223747" cy="0"/>
          </a:xfrm>
          <a:prstGeom prst="straightConnector1">
            <a:avLst/>
          </a:prstGeom>
          <a:noFill/>
          <a:ln w="76200" cap="flat" cmpd="sng">
            <a:solidFill>
              <a:schemeClr val="accent2"/>
            </a:solidFill>
            <a:prstDash val="solid"/>
            <a:round/>
            <a:headEnd type="none" w="med" len="med"/>
            <a:tailEnd type="none" w="med" len="med"/>
          </a:ln>
        </p:spPr>
      </p:cxnSp>
      <p:cxnSp>
        <p:nvCxnSpPr>
          <p:cNvPr id="8" name="Google Shape;619;p70">
            <a:extLst>
              <a:ext uri="{FF2B5EF4-FFF2-40B4-BE49-F238E27FC236}">
                <a16:creationId xmlns:a16="http://schemas.microsoft.com/office/drawing/2014/main" id="{DB1A9A84-9DFD-1F49-32C3-FD028D3F1624}"/>
              </a:ext>
            </a:extLst>
          </p:cNvPr>
          <p:cNvCxnSpPr>
            <a:cxnSpLocks/>
          </p:cNvCxnSpPr>
          <p:nvPr/>
        </p:nvCxnSpPr>
        <p:spPr>
          <a:xfrm flipH="1">
            <a:off x="4951925" y="1466479"/>
            <a:ext cx="223747" cy="0"/>
          </a:xfrm>
          <a:prstGeom prst="straightConnector1">
            <a:avLst/>
          </a:prstGeom>
          <a:noFill/>
          <a:ln w="76200" cap="flat" cmpd="sng">
            <a:solidFill>
              <a:schemeClr val="accent2"/>
            </a:solidFill>
            <a:prstDash val="solid"/>
            <a:round/>
            <a:headEnd type="none" w="med" len="med"/>
            <a:tailEnd type="none" w="med" len="med"/>
          </a:ln>
        </p:spPr>
      </p:cxnSp>
      <p:sp>
        <p:nvSpPr>
          <p:cNvPr id="9" name="Google Shape;600;p70">
            <a:extLst>
              <a:ext uri="{FF2B5EF4-FFF2-40B4-BE49-F238E27FC236}">
                <a16:creationId xmlns:a16="http://schemas.microsoft.com/office/drawing/2014/main" id="{AD15E4F9-F9E4-B149-2A37-3712CE510C9C}"/>
              </a:ext>
            </a:extLst>
          </p:cNvPr>
          <p:cNvSpPr/>
          <p:nvPr/>
        </p:nvSpPr>
        <p:spPr>
          <a:xfrm>
            <a:off x="6177680" y="1181567"/>
            <a:ext cx="1324920" cy="2210265"/>
          </a:xfrm>
          <a:prstGeom prst="roundRect">
            <a:avLst>
              <a:gd name="adj" fmla="val 8415"/>
            </a:avLst>
          </a:pr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 name="Google Shape;619;p70">
            <a:extLst>
              <a:ext uri="{FF2B5EF4-FFF2-40B4-BE49-F238E27FC236}">
                <a16:creationId xmlns:a16="http://schemas.microsoft.com/office/drawing/2014/main" id="{1EA40A55-F86C-5A34-600E-B09A76BB847A}"/>
              </a:ext>
            </a:extLst>
          </p:cNvPr>
          <p:cNvCxnSpPr>
            <a:cxnSpLocks/>
          </p:cNvCxnSpPr>
          <p:nvPr/>
        </p:nvCxnSpPr>
        <p:spPr>
          <a:xfrm flipH="1">
            <a:off x="6443024" y="1483207"/>
            <a:ext cx="223747" cy="0"/>
          </a:xfrm>
          <a:prstGeom prst="straightConnector1">
            <a:avLst/>
          </a:prstGeom>
          <a:noFill/>
          <a:ln w="76200" cap="flat" cmpd="sng">
            <a:solidFill>
              <a:schemeClr val="accent2"/>
            </a:solidFill>
            <a:prstDash val="solid"/>
            <a:round/>
            <a:headEnd type="none" w="med" len="med"/>
            <a:tailEnd type="none" w="med" len="med"/>
          </a:ln>
        </p:spPr>
      </p:cxnSp>
      <p:sp>
        <p:nvSpPr>
          <p:cNvPr id="11" name="Google Shape;600;p70">
            <a:extLst>
              <a:ext uri="{FF2B5EF4-FFF2-40B4-BE49-F238E27FC236}">
                <a16:creationId xmlns:a16="http://schemas.microsoft.com/office/drawing/2014/main" id="{747D5D69-0127-890B-B468-574707C19257}"/>
              </a:ext>
            </a:extLst>
          </p:cNvPr>
          <p:cNvSpPr/>
          <p:nvPr/>
        </p:nvSpPr>
        <p:spPr>
          <a:xfrm>
            <a:off x="7691837" y="1181567"/>
            <a:ext cx="1324920" cy="2210265"/>
          </a:xfrm>
          <a:prstGeom prst="roundRect">
            <a:avLst>
              <a:gd name="adj" fmla="val 8415"/>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619;p70">
            <a:extLst>
              <a:ext uri="{FF2B5EF4-FFF2-40B4-BE49-F238E27FC236}">
                <a16:creationId xmlns:a16="http://schemas.microsoft.com/office/drawing/2014/main" id="{866E519F-F92B-3562-8BBF-D4B1AB75019C}"/>
              </a:ext>
            </a:extLst>
          </p:cNvPr>
          <p:cNvCxnSpPr>
            <a:cxnSpLocks/>
          </p:cNvCxnSpPr>
          <p:nvPr/>
        </p:nvCxnSpPr>
        <p:spPr>
          <a:xfrm flipH="1">
            <a:off x="7957181" y="1483207"/>
            <a:ext cx="223747" cy="0"/>
          </a:xfrm>
          <a:prstGeom prst="straightConnector1">
            <a:avLst/>
          </a:prstGeom>
          <a:noFill/>
          <a:ln w="76200" cap="flat" cmpd="sng">
            <a:solidFill>
              <a:schemeClr val="accent2"/>
            </a:solidFill>
            <a:prstDash val="solid"/>
            <a:round/>
            <a:headEnd type="none" w="med" len="med"/>
            <a:tailEnd type="none" w="med" len="med"/>
          </a:ln>
        </p:spPr>
      </p:cxnSp>
      <p:sp>
        <p:nvSpPr>
          <p:cNvPr id="13" name="TextBox 12">
            <a:extLst>
              <a:ext uri="{FF2B5EF4-FFF2-40B4-BE49-F238E27FC236}">
                <a16:creationId xmlns:a16="http://schemas.microsoft.com/office/drawing/2014/main" id="{3AA1629A-A4D3-D378-2C5E-C10E7F3CFF30}"/>
              </a:ext>
            </a:extLst>
          </p:cNvPr>
          <p:cNvSpPr txBox="1"/>
          <p:nvPr/>
        </p:nvSpPr>
        <p:spPr>
          <a:xfrm>
            <a:off x="490847" y="1884556"/>
            <a:ext cx="877253" cy="600164"/>
          </a:xfrm>
          <a:prstGeom prst="rect">
            <a:avLst/>
          </a:prstGeom>
          <a:noFill/>
        </p:spPr>
        <p:txBody>
          <a:bodyPr wrap="square" rtlCol="0">
            <a:spAutoFit/>
          </a:bodyPr>
          <a:lstStyle/>
          <a:p>
            <a:r>
              <a:rPr lang="en-US" sz="1100" dirty="0">
                <a:solidFill>
                  <a:schemeClr val="tx1"/>
                </a:solidFill>
              </a:rPr>
              <a:t>Speaker </a:t>
            </a:r>
            <a:r>
              <a:rPr lang="ru-RU" sz="1100" dirty="0">
                <a:solidFill>
                  <a:schemeClr val="tx1"/>
                </a:solidFill>
              </a:rPr>
              <a:t>– </a:t>
            </a:r>
            <a:r>
              <a:rPr lang="en-US" sz="1100" dirty="0" err="1">
                <a:solidFill>
                  <a:schemeClr val="tx1"/>
                </a:solidFill>
              </a:rPr>
              <a:t>Oliha</a:t>
            </a:r>
            <a:r>
              <a:rPr lang="en-US" sz="1100" dirty="0">
                <a:solidFill>
                  <a:schemeClr val="tx1"/>
                </a:solidFill>
              </a:rPr>
              <a:t> </a:t>
            </a:r>
            <a:r>
              <a:rPr lang="en-US" sz="1100" dirty="0" err="1">
                <a:solidFill>
                  <a:schemeClr val="tx1"/>
                </a:solidFill>
              </a:rPr>
              <a:t>Nuridinova</a:t>
            </a:r>
            <a:endParaRPr lang="en-US" sz="1100" dirty="0">
              <a:solidFill>
                <a:schemeClr val="tx1"/>
              </a:solidFill>
            </a:endParaRPr>
          </a:p>
        </p:txBody>
      </p:sp>
      <p:sp>
        <p:nvSpPr>
          <p:cNvPr id="15" name="TextBox 14">
            <a:extLst>
              <a:ext uri="{FF2B5EF4-FFF2-40B4-BE49-F238E27FC236}">
                <a16:creationId xmlns:a16="http://schemas.microsoft.com/office/drawing/2014/main" id="{68D3B62A-ED9C-FC73-8E61-C41965078EF5}"/>
              </a:ext>
            </a:extLst>
          </p:cNvPr>
          <p:cNvSpPr txBox="1"/>
          <p:nvPr/>
        </p:nvSpPr>
        <p:spPr>
          <a:xfrm>
            <a:off x="1815767" y="1884556"/>
            <a:ext cx="877253" cy="769441"/>
          </a:xfrm>
          <a:prstGeom prst="rect">
            <a:avLst/>
          </a:prstGeom>
          <a:noFill/>
        </p:spPr>
        <p:txBody>
          <a:bodyPr wrap="square" rtlCol="0">
            <a:spAutoFit/>
          </a:bodyPr>
          <a:lstStyle/>
          <a:p>
            <a:r>
              <a:rPr lang="en-US" sz="1100" dirty="0">
                <a:solidFill>
                  <a:schemeClr val="tx1"/>
                </a:solidFill>
              </a:rPr>
              <a:t>Website designer – </a:t>
            </a:r>
            <a:r>
              <a:rPr lang="en-US" sz="1100" dirty="0" err="1">
                <a:solidFill>
                  <a:schemeClr val="tx1"/>
                </a:solidFill>
              </a:rPr>
              <a:t>Ruken</a:t>
            </a:r>
            <a:r>
              <a:rPr lang="en-US" sz="1100" dirty="0">
                <a:solidFill>
                  <a:schemeClr val="tx1"/>
                </a:solidFill>
              </a:rPr>
              <a:t> </a:t>
            </a:r>
            <a:r>
              <a:rPr lang="en-US" sz="1100" dirty="0" err="1">
                <a:solidFill>
                  <a:schemeClr val="tx1"/>
                </a:solidFill>
              </a:rPr>
              <a:t>Chelik</a:t>
            </a:r>
            <a:endParaRPr lang="en-US" sz="1100" dirty="0">
              <a:solidFill>
                <a:schemeClr val="tx1"/>
              </a:solidFill>
            </a:endParaRPr>
          </a:p>
        </p:txBody>
      </p:sp>
      <p:sp>
        <p:nvSpPr>
          <p:cNvPr id="16" name="TextBox 15">
            <a:extLst>
              <a:ext uri="{FF2B5EF4-FFF2-40B4-BE49-F238E27FC236}">
                <a16:creationId xmlns:a16="http://schemas.microsoft.com/office/drawing/2014/main" id="{B830C97C-26C7-F235-98F4-D65A34D3ED80}"/>
              </a:ext>
            </a:extLst>
          </p:cNvPr>
          <p:cNvSpPr txBox="1"/>
          <p:nvPr/>
        </p:nvSpPr>
        <p:spPr>
          <a:xfrm>
            <a:off x="6350529" y="1877652"/>
            <a:ext cx="975323" cy="600164"/>
          </a:xfrm>
          <a:prstGeom prst="rect">
            <a:avLst/>
          </a:prstGeom>
          <a:noFill/>
        </p:spPr>
        <p:txBody>
          <a:bodyPr wrap="square" rtlCol="0">
            <a:spAutoFit/>
          </a:bodyPr>
          <a:lstStyle/>
          <a:p>
            <a:r>
              <a:rPr lang="en-US" sz="1100" dirty="0">
                <a:solidFill>
                  <a:schemeClr val="tx1"/>
                </a:solidFill>
              </a:rPr>
              <a:t>Programmer – Farrukh </a:t>
            </a:r>
            <a:r>
              <a:rPr lang="en-US" sz="1100" dirty="0" err="1">
                <a:solidFill>
                  <a:schemeClr val="tx1"/>
                </a:solidFill>
              </a:rPr>
              <a:t>Abubakr</a:t>
            </a:r>
            <a:endParaRPr lang="en-US" sz="1100" dirty="0">
              <a:solidFill>
                <a:schemeClr val="tx1"/>
              </a:solidFill>
            </a:endParaRPr>
          </a:p>
        </p:txBody>
      </p:sp>
      <p:sp>
        <p:nvSpPr>
          <p:cNvPr id="20" name="TextBox 19">
            <a:extLst>
              <a:ext uri="{FF2B5EF4-FFF2-40B4-BE49-F238E27FC236}">
                <a16:creationId xmlns:a16="http://schemas.microsoft.com/office/drawing/2014/main" id="{75F0095B-DF47-80FF-DC9D-947019855F76}"/>
              </a:ext>
            </a:extLst>
          </p:cNvPr>
          <p:cNvSpPr txBox="1"/>
          <p:nvPr/>
        </p:nvSpPr>
        <p:spPr>
          <a:xfrm>
            <a:off x="3446670" y="1877652"/>
            <a:ext cx="941335" cy="769441"/>
          </a:xfrm>
          <a:prstGeom prst="rect">
            <a:avLst/>
          </a:prstGeom>
          <a:noFill/>
        </p:spPr>
        <p:txBody>
          <a:bodyPr wrap="square" rtlCol="0">
            <a:spAutoFit/>
          </a:bodyPr>
          <a:lstStyle/>
          <a:p>
            <a:r>
              <a:rPr lang="en-US" sz="1100" dirty="0">
                <a:solidFill>
                  <a:schemeClr val="bg1"/>
                </a:solidFill>
              </a:rPr>
              <a:t>Information searcher – </a:t>
            </a:r>
            <a:r>
              <a:rPr lang="en-US" sz="1100" dirty="0" err="1">
                <a:solidFill>
                  <a:schemeClr val="bg1"/>
                </a:solidFill>
              </a:rPr>
              <a:t>Saidzoda</a:t>
            </a:r>
            <a:r>
              <a:rPr lang="en-US" sz="1100" dirty="0">
                <a:solidFill>
                  <a:schemeClr val="bg1"/>
                </a:solidFill>
              </a:rPr>
              <a:t> </a:t>
            </a:r>
            <a:r>
              <a:rPr lang="en-US" sz="1100" dirty="0" err="1">
                <a:solidFill>
                  <a:schemeClr val="bg1"/>
                </a:solidFill>
              </a:rPr>
              <a:t>Afrosiyob</a:t>
            </a:r>
            <a:endParaRPr lang="en-US" sz="1100" dirty="0">
              <a:solidFill>
                <a:schemeClr val="bg1"/>
              </a:solidFill>
            </a:endParaRPr>
          </a:p>
        </p:txBody>
      </p:sp>
      <p:sp>
        <p:nvSpPr>
          <p:cNvPr id="21" name="TextBox 20">
            <a:extLst>
              <a:ext uri="{FF2B5EF4-FFF2-40B4-BE49-F238E27FC236}">
                <a16:creationId xmlns:a16="http://schemas.microsoft.com/office/drawing/2014/main" id="{66BBADDB-816B-41A5-E853-B06AA8504141}"/>
              </a:ext>
            </a:extLst>
          </p:cNvPr>
          <p:cNvSpPr txBox="1"/>
          <p:nvPr/>
        </p:nvSpPr>
        <p:spPr>
          <a:xfrm>
            <a:off x="4962293" y="1878316"/>
            <a:ext cx="811859" cy="600164"/>
          </a:xfrm>
          <a:prstGeom prst="rect">
            <a:avLst/>
          </a:prstGeom>
          <a:noFill/>
        </p:spPr>
        <p:txBody>
          <a:bodyPr wrap="square" rtlCol="0">
            <a:spAutoFit/>
          </a:bodyPr>
          <a:lstStyle/>
          <a:p>
            <a:r>
              <a:rPr lang="en-US" sz="1100" dirty="0">
                <a:solidFill>
                  <a:schemeClr val="tx1"/>
                </a:solidFill>
              </a:rPr>
              <a:t>Captain – </a:t>
            </a:r>
            <a:r>
              <a:rPr lang="en-US" sz="1100" dirty="0" err="1">
                <a:solidFill>
                  <a:schemeClr val="tx1"/>
                </a:solidFill>
              </a:rPr>
              <a:t>Nabiev</a:t>
            </a:r>
            <a:r>
              <a:rPr lang="en-US" sz="1100" dirty="0">
                <a:solidFill>
                  <a:schemeClr val="tx1"/>
                </a:solidFill>
              </a:rPr>
              <a:t> </a:t>
            </a:r>
            <a:r>
              <a:rPr lang="en-US" sz="1100" dirty="0" err="1">
                <a:solidFill>
                  <a:schemeClr val="tx1"/>
                </a:solidFill>
              </a:rPr>
              <a:t>Firuz</a:t>
            </a:r>
            <a:endParaRPr lang="en-US" sz="1100" dirty="0">
              <a:solidFill>
                <a:schemeClr val="tx1"/>
              </a:solidFill>
            </a:endParaRPr>
          </a:p>
        </p:txBody>
      </p:sp>
      <p:sp>
        <p:nvSpPr>
          <p:cNvPr id="22" name="TextBox 21">
            <a:extLst>
              <a:ext uri="{FF2B5EF4-FFF2-40B4-BE49-F238E27FC236}">
                <a16:creationId xmlns:a16="http://schemas.microsoft.com/office/drawing/2014/main" id="{1E81DAEA-F994-B104-222A-0E1CFC88B34C}"/>
              </a:ext>
            </a:extLst>
          </p:cNvPr>
          <p:cNvSpPr txBox="1"/>
          <p:nvPr/>
        </p:nvSpPr>
        <p:spPr>
          <a:xfrm>
            <a:off x="7895063" y="1877652"/>
            <a:ext cx="873631" cy="769441"/>
          </a:xfrm>
          <a:prstGeom prst="rect">
            <a:avLst/>
          </a:prstGeom>
          <a:noFill/>
        </p:spPr>
        <p:txBody>
          <a:bodyPr wrap="square" rtlCol="0">
            <a:spAutoFit/>
          </a:bodyPr>
          <a:lstStyle/>
          <a:p>
            <a:r>
              <a:rPr lang="en-US" sz="1100" dirty="0">
                <a:solidFill>
                  <a:schemeClr val="tx1"/>
                </a:solidFill>
              </a:rPr>
              <a:t>Project manager – Jaborzoda Munavvara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pic>
        <p:nvPicPr>
          <p:cNvPr id="922" name="Google Shape;922;p88"/>
          <p:cNvPicPr preferRelativeResize="0"/>
          <p:nvPr/>
        </p:nvPicPr>
        <p:blipFill rotWithShape="1">
          <a:blip r:embed="rId3">
            <a:alphaModFix/>
          </a:blip>
          <a:srcRect t="-590" b="590"/>
          <a:stretch/>
        </p:blipFill>
        <p:spPr>
          <a:xfrm>
            <a:off x="1495250" y="904988"/>
            <a:ext cx="3295900" cy="3333524"/>
          </a:xfrm>
          <a:prstGeom prst="rect">
            <a:avLst/>
          </a:prstGeom>
          <a:noFill/>
          <a:ln>
            <a:noFill/>
          </a:ln>
        </p:spPr>
      </p:pic>
      <p:pic>
        <p:nvPicPr>
          <p:cNvPr id="923" name="Google Shape;923;p88"/>
          <p:cNvPicPr preferRelativeResize="0"/>
          <p:nvPr/>
        </p:nvPicPr>
        <p:blipFill rotWithShape="1">
          <a:blip r:embed="rId4">
            <a:alphaModFix/>
          </a:blip>
          <a:srcRect l="9737" t="9945" r="9721" b="9720"/>
          <a:stretch/>
        </p:blipFill>
        <p:spPr>
          <a:xfrm>
            <a:off x="2110224" y="1561152"/>
            <a:ext cx="2066100" cy="2060700"/>
          </a:xfrm>
          <a:prstGeom prst="ellipse">
            <a:avLst/>
          </a:prstGeom>
          <a:noFill/>
          <a:ln>
            <a:noFill/>
          </a:ln>
        </p:spPr>
      </p:pic>
      <p:sp>
        <p:nvSpPr>
          <p:cNvPr id="924" name="Google Shape;924;p88"/>
          <p:cNvSpPr txBox="1"/>
          <p:nvPr/>
        </p:nvSpPr>
        <p:spPr>
          <a:xfrm>
            <a:off x="1799925" y="2166785"/>
            <a:ext cx="2686550" cy="849433"/>
          </a:xfrm>
          <a:prstGeom prst="rect">
            <a:avLst/>
          </a:prstGeom>
          <a:noFill/>
          <a:ln>
            <a:noFill/>
          </a:ln>
        </p:spPr>
        <p:txBody>
          <a:bodyPr spcFirstLastPara="1" wrap="square" lIns="91425" tIns="91425" rIns="91425" bIns="91425" anchor="t" anchorCtr="0">
            <a:spAutoFit/>
          </a:bodyPr>
          <a:lstStyle/>
          <a:p>
            <a:pPr marL="0" lvl="0" indent="0" algn="ctr" rtl="0">
              <a:lnSpc>
                <a:spcPct val="80000"/>
              </a:lnSpc>
              <a:spcBef>
                <a:spcPts val="0"/>
              </a:spcBef>
              <a:spcAft>
                <a:spcPts val="0"/>
              </a:spcAft>
              <a:buNone/>
            </a:pPr>
            <a:r>
              <a:rPr lang="en" sz="2700" dirty="0">
                <a:solidFill>
                  <a:schemeClr val="lt1"/>
                </a:solidFill>
                <a:latin typeface="Fira Sans Black"/>
                <a:ea typeface="Fira Sans Black"/>
                <a:cs typeface="Fira Sans Black"/>
                <a:sym typeface="Fira Sans Black"/>
              </a:rPr>
              <a:t>THANK </a:t>
            </a:r>
            <a:endParaRPr sz="2700" dirty="0">
              <a:solidFill>
                <a:schemeClr val="lt1"/>
              </a:solidFill>
              <a:latin typeface="Fira Sans Black"/>
              <a:ea typeface="Fira Sans Black"/>
              <a:cs typeface="Fira Sans Black"/>
              <a:sym typeface="Fira Sans Black"/>
            </a:endParaRPr>
          </a:p>
          <a:p>
            <a:pPr marL="0" lvl="0" indent="0" algn="ctr" rtl="0">
              <a:lnSpc>
                <a:spcPct val="80000"/>
              </a:lnSpc>
              <a:spcBef>
                <a:spcPts val="0"/>
              </a:spcBef>
              <a:spcAft>
                <a:spcPts val="0"/>
              </a:spcAft>
              <a:buNone/>
            </a:pPr>
            <a:r>
              <a:rPr lang="en" sz="2700" dirty="0">
                <a:solidFill>
                  <a:schemeClr val="lt1"/>
                </a:solidFill>
                <a:latin typeface="Fira Sans Black"/>
                <a:ea typeface="Fira Sans Black"/>
                <a:cs typeface="Fira Sans Black"/>
                <a:sym typeface="Fira Sans Black"/>
              </a:rPr>
              <a:t>YOU</a:t>
            </a:r>
            <a:endParaRPr sz="2700" dirty="0">
              <a:solidFill>
                <a:schemeClr val="lt1"/>
              </a:solidFill>
              <a:latin typeface="Fira Sans Black"/>
              <a:ea typeface="Fira Sans Black"/>
              <a:cs typeface="Fira Sans Black"/>
              <a:sym typeface="Fira Sans Black"/>
            </a:endParaRPr>
          </a:p>
        </p:txBody>
      </p:sp>
      <p:pic>
        <p:nvPicPr>
          <p:cNvPr id="925" name="Google Shape;925;p88"/>
          <p:cNvPicPr preferRelativeResize="0"/>
          <p:nvPr/>
        </p:nvPicPr>
        <p:blipFill>
          <a:blip r:embed="rId5">
            <a:alphaModFix/>
          </a:blip>
          <a:stretch>
            <a:fillRect/>
          </a:stretch>
        </p:blipFill>
        <p:spPr>
          <a:xfrm>
            <a:off x="5191450" y="2085987"/>
            <a:ext cx="2196233" cy="980598"/>
          </a:xfrm>
          <a:prstGeom prst="rect">
            <a:avLst/>
          </a:prstGeom>
          <a:noFill/>
          <a:ln>
            <a:noFill/>
          </a:ln>
        </p:spPr>
      </p:pic>
      <p:sp>
        <p:nvSpPr>
          <p:cNvPr id="926" name="Google Shape;926;p88"/>
          <p:cNvSpPr txBox="1"/>
          <p:nvPr/>
        </p:nvSpPr>
        <p:spPr>
          <a:xfrm>
            <a:off x="5470230" y="3350102"/>
            <a:ext cx="2514043" cy="184666"/>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1200" dirty="0">
                <a:solidFill>
                  <a:schemeClr val="accent3"/>
                </a:solidFill>
                <a:latin typeface="Fira Sans Black"/>
                <a:ea typeface="Fira Sans Black"/>
                <a:cs typeface="Fira Sans Black"/>
                <a:sym typeface="Fira Sans Black"/>
              </a:rPr>
              <a:t>spaceappschallenge.org</a:t>
            </a:r>
            <a:endParaRPr sz="1200" dirty="0">
              <a:solidFill>
                <a:schemeClr val="accent3"/>
              </a:solidFill>
              <a:latin typeface="Fira Sans Black"/>
              <a:ea typeface="Fira Sans Black"/>
              <a:cs typeface="Fira Sans Black"/>
              <a:sym typeface="Fira Sans Black"/>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24"/>
                                        </p:tgtEl>
                                        <p:attrNameLst>
                                          <p:attrName>style.visibility</p:attrName>
                                        </p:attrNameLst>
                                      </p:cBhvr>
                                      <p:to>
                                        <p:strVal val="visible"/>
                                      </p:to>
                                    </p:set>
                                    <p:animEffect transition="in" filter="barn(inVertical)">
                                      <p:cBhvr>
                                        <p:cTn id="7" dur="500"/>
                                        <p:tgtEl>
                                          <p:spTgt spid="924"/>
                                        </p:tgtEl>
                                      </p:cBhvr>
                                    </p:animEffect>
                                  </p:childTnLst>
                                </p:cTn>
                              </p:par>
                              <p:par>
                                <p:cTn id="8" presetID="16" presetClass="entr" presetSubtype="21" fill="hold" nodeType="withEffect">
                                  <p:stCondLst>
                                    <p:cond delay="0"/>
                                  </p:stCondLst>
                                  <p:childTnLst>
                                    <p:set>
                                      <p:cBhvr>
                                        <p:cTn id="9" dur="1" fill="hold">
                                          <p:stCondLst>
                                            <p:cond delay="0"/>
                                          </p:stCondLst>
                                        </p:cTn>
                                        <p:tgtEl>
                                          <p:spTgt spid="922"/>
                                        </p:tgtEl>
                                        <p:attrNameLst>
                                          <p:attrName>style.visibility</p:attrName>
                                        </p:attrNameLst>
                                      </p:cBhvr>
                                      <p:to>
                                        <p:strVal val="visible"/>
                                      </p:to>
                                    </p:set>
                                    <p:animEffect transition="in" filter="barn(inVertical)">
                                      <p:cBhvr>
                                        <p:cTn id="10" dur="500"/>
                                        <p:tgtEl>
                                          <p:spTgt spid="922"/>
                                        </p:tgtEl>
                                      </p:cBhvr>
                                    </p:animEffect>
                                  </p:childTnLst>
                                </p:cTn>
                              </p:par>
                              <p:par>
                                <p:cTn id="11" presetID="16" presetClass="entr" presetSubtype="21" fill="hold" nodeType="withEffect">
                                  <p:stCondLst>
                                    <p:cond delay="0"/>
                                  </p:stCondLst>
                                  <p:childTnLst>
                                    <p:set>
                                      <p:cBhvr>
                                        <p:cTn id="12" dur="1" fill="hold">
                                          <p:stCondLst>
                                            <p:cond delay="0"/>
                                          </p:stCondLst>
                                        </p:cTn>
                                        <p:tgtEl>
                                          <p:spTgt spid="923"/>
                                        </p:tgtEl>
                                        <p:attrNameLst>
                                          <p:attrName>style.visibility</p:attrName>
                                        </p:attrNameLst>
                                      </p:cBhvr>
                                      <p:to>
                                        <p:strVal val="visible"/>
                                      </p:to>
                                    </p:set>
                                    <p:animEffect transition="in" filter="barn(inVertical)">
                                      <p:cBhvr>
                                        <p:cTn id="13" dur="500"/>
                                        <p:tgtEl>
                                          <p:spTgt spid="9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4" grpId="0"/>
    </p:bldLst>
  </p:timing>
</p:sld>
</file>

<file path=ppt/theme/theme1.xml><?xml version="1.0" encoding="utf-8"?>
<a:theme xmlns:a="http://schemas.openxmlformats.org/drawingml/2006/main" name="SpaceApps">
  <a:themeElements>
    <a:clrScheme name="Simple Light">
      <a:dk1>
        <a:srgbClr val="000000"/>
      </a:dk1>
      <a:lt1>
        <a:srgbClr val="FFFFFF"/>
      </a:lt1>
      <a:dk2>
        <a:srgbClr val="07173F"/>
      </a:dk2>
      <a:lt2>
        <a:srgbClr val="ECECEC"/>
      </a:lt2>
      <a:accent1>
        <a:srgbClr val="0042A6"/>
      </a:accent1>
      <a:accent2>
        <a:srgbClr val="0960E1"/>
      </a:accent2>
      <a:accent3>
        <a:srgbClr val="EAFE07"/>
      </a:accent3>
      <a:accent4>
        <a:srgbClr val="FFFFFF"/>
      </a:accent4>
      <a:accent5>
        <a:srgbClr val="FFFFFF"/>
      </a:accent5>
      <a:accent6>
        <a:srgbClr val="2E96F5"/>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347</Words>
  <Application>Microsoft Office PowerPoint</Application>
  <PresentationFormat>On-screen Show (16:9)</PresentationFormat>
  <Paragraphs>50</Paragraphs>
  <Slides>7</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vt:i4>
      </vt:variant>
    </vt:vector>
  </HeadingPairs>
  <TitlesOfParts>
    <vt:vector size="17" baseType="lpstr">
      <vt:lpstr>Fira Sans Black</vt:lpstr>
      <vt:lpstr>Nirmala UI</vt:lpstr>
      <vt:lpstr>Trade Gothic Next Rounded</vt:lpstr>
      <vt:lpstr>Overpass Medium</vt:lpstr>
      <vt:lpstr>Fira Code</vt:lpstr>
      <vt:lpstr>Overpass</vt:lpstr>
      <vt:lpstr>Overpass ExtraBold</vt:lpstr>
      <vt:lpstr>Arial</vt:lpstr>
      <vt:lpstr>Nirmala Text</vt:lpstr>
      <vt:lpstr>SpaceApps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Munavvara</dc:creator>
  <cp:lastModifiedBy>munavvara jaborzoda</cp:lastModifiedBy>
  <cp:revision>4</cp:revision>
  <dcterms:modified xsi:type="dcterms:W3CDTF">2022-10-02T11:27:37Z</dcterms:modified>
</cp:coreProperties>
</file>